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4"/>
  </p:notesMasterIdLst>
  <p:handoutMasterIdLst>
    <p:handoutMasterId r:id="rId35"/>
  </p:handoutMasterIdLst>
  <p:sldIdLst>
    <p:sldId id="274" r:id="rId2"/>
    <p:sldId id="272" r:id="rId3"/>
    <p:sldId id="382" r:id="rId4"/>
    <p:sldId id="353" r:id="rId5"/>
    <p:sldId id="383" r:id="rId6"/>
    <p:sldId id="364" r:id="rId7"/>
    <p:sldId id="384" r:id="rId8"/>
    <p:sldId id="400" r:id="rId9"/>
    <p:sldId id="385" r:id="rId10"/>
    <p:sldId id="411" r:id="rId11"/>
    <p:sldId id="395" r:id="rId12"/>
    <p:sldId id="401" r:id="rId13"/>
    <p:sldId id="402" r:id="rId14"/>
    <p:sldId id="403" r:id="rId15"/>
    <p:sldId id="404" r:id="rId16"/>
    <p:sldId id="405" r:id="rId17"/>
    <p:sldId id="406" r:id="rId18"/>
    <p:sldId id="407" r:id="rId19"/>
    <p:sldId id="408" r:id="rId20"/>
    <p:sldId id="409" r:id="rId21"/>
    <p:sldId id="390" r:id="rId22"/>
    <p:sldId id="394" r:id="rId23"/>
    <p:sldId id="374" r:id="rId24"/>
    <p:sldId id="392" r:id="rId25"/>
    <p:sldId id="393" r:id="rId26"/>
    <p:sldId id="410" r:id="rId27"/>
    <p:sldId id="391" r:id="rId28"/>
    <p:sldId id="386" r:id="rId29"/>
    <p:sldId id="387" r:id="rId30"/>
    <p:sldId id="388" r:id="rId31"/>
    <p:sldId id="389" r:id="rId32"/>
    <p:sldId id="360" r:id="rId3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DB2"/>
    <a:srgbClr val="FF6600"/>
    <a:srgbClr val="0033CC"/>
    <a:srgbClr val="18481D"/>
    <a:srgbClr val="008080"/>
    <a:srgbClr val="339933"/>
    <a:srgbClr val="003663"/>
    <a:srgbClr val="80A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varScale="1">
        <p:scale>
          <a:sx n="87" d="100"/>
          <a:sy n="87" d="100"/>
        </p:scale>
        <p:origin x="-1320"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23888" y="0"/>
            <a:ext cx="57626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307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800"/>
            </a:lvl1pPr>
          </a:lstStyle>
          <a:p>
            <a:fld id="{F1DEEF5F-D761-477E-B1DC-E8D4A070EF69}" type="slidenum">
              <a:rPr lang="en-US" altLang="en-US"/>
              <a:pPr/>
              <a:t>‹#›</a:t>
            </a:fld>
            <a:endParaRPr lang="en-US" altLang="en-US"/>
          </a:p>
        </p:txBody>
      </p:sp>
    </p:spTree>
    <p:extLst>
      <p:ext uri="{BB962C8B-B14F-4D97-AF65-F5344CB8AC3E}">
        <p14:creationId xmlns:p14="http://schemas.microsoft.com/office/powerpoint/2010/main" val="1415801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98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98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98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98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D18851-8842-441D-8A0E-FD35AFBE9BBF}" type="slidenum">
              <a:rPr lang="en-US" altLang="en-US"/>
              <a:pPr/>
              <a:t>‹#›</a:t>
            </a:fld>
            <a:endParaRPr lang="en-US" altLang="en-US"/>
          </a:p>
        </p:txBody>
      </p:sp>
    </p:spTree>
    <p:extLst>
      <p:ext uri="{BB962C8B-B14F-4D97-AF65-F5344CB8AC3E}">
        <p14:creationId xmlns:p14="http://schemas.microsoft.com/office/powerpoint/2010/main" val="17739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BA75D-A533-4188-A8EF-05C89C2254C2}" type="slidenum">
              <a:rPr lang="en-US" altLang="en-US"/>
              <a:pPr/>
              <a:t>1</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10</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B0FAC-3519-4FB2-8380-DA1248309170}" type="slidenum">
              <a:rPr lang="en-US" altLang="en-US"/>
              <a:pPr/>
              <a:t>21</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B0FAC-3519-4FB2-8380-DA1248309170}" type="slidenum">
              <a:rPr lang="en-US" altLang="en-US"/>
              <a:pPr/>
              <a:t>22</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23</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24</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25</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B0FAC-3519-4FB2-8380-DA1248309170}" type="slidenum">
              <a:rPr lang="en-US" altLang="en-US"/>
              <a:pPr/>
              <a:t>26</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27</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28</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29</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4E1E7-7228-4045-A216-C552BD0CD37C}" type="slidenum">
              <a:rPr lang="en-US" altLang="en-US"/>
              <a:pPr/>
              <a:t>2</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30</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31</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B0FAC-3519-4FB2-8380-DA1248309170}" type="slidenum">
              <a:rPr lang="en-US" altLang="en-US"/>
              <a:pPr/>
              <a:t>32</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4E1E7-7228-4045-A216-C552BD0CD37C}" type="slidenum">
              <a:rPr lang="en-US" altLang="en-US"/>
              <a:pPr/>
              <a:t>3</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4</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5</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6</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7</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8</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165D-2E16-4060-9ED4-FA3B5418CB72}" type="slidenum">
              <a:rPr lang="en-US" altLang="en-US"/>
              <a:pPr/>
              <a:t>9</a:t>
            </a:fld>
            <a:endParaRPr lang="en-US" alt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2892425" y="609600"/>
            <a:ext cx="5805488" cy="1538288"/>
          </a:xfrm>
        </p:spPr>
        <p:txBody>
          <a:bodyPr anchor="b"/>
          <a:lstStyle>
            <a:lvl1pPr>
              <a:spcBef>
                <a:spcPct val="40000"/>
              </a:spcBef>
              <a:defRPr sz="3200">
                <a:solidFill>
                  <a:schemeClr val="bg1"/>
                </a:solidFill>
              </a:defRPr>
            </a:lvl1pPr>
          </a:lstStyle>
          <a:p>
            <a:pPr lvl="0"/>
            <a:r>
              <a:rPr lang="en-US" altLang="en-US" noProof="0" smtClean="0"/>
              <a:t>Click to edit Master title style</a:t>
            </a:r>
          </a:p>
        </p:txBody>
      </p:sp>
      <p:sp>
        <p:nvSpPr>
          <p:cNvPr id="75779" name="Rectangle 3"/>
          <p:cNvSpPr>
            <a:spLocks noGrp="1" noChangeArrowheads="1"/>
          </p:cNvSpPr>
          <p:nvPr>
            <p:ph type="subTitle" sz="quarter" idx="1"/>
          </p:nvPr>
        </p:nvSpPr>
        <p:spPr>
          <a:xfrm>
            <a:off x="2914650" y="2514600"/>
            <a:ext cx="5783263" cy="533400"/>
          </a:xfrm>
        </p:spPr>
        <p:txBody>
          <a:bodyPr/>
          <a:lstStyle>
            <a:lvl1pPr marL="0" indent="0">
              <a:spcBef>
                <a:spcPct val="20000"/>
              </a:spcBef>
              <a:buFontTx/>
              <a:buNone/>
              <a:defRPr b="1">
                <a:solidFill>
                  <a:schemeClr val="bg1"/>
                </a:solidFill>
              </a:defRPr>
            </a:lvl1pPr>
          </a:lstStyle>
          <a:p>
            <a:pPr lvl="0"/>
            <a:r>
              <a:rPr lang="en-US" altLang="en-US" noProof="0" smtClean="0"/>
              <a:t>Click to edit Master subtitle style</a:t>
            </a:r>
          </a:p>
        </p:txBody>
      </p:sp>
      <p:sp>
        <p:nvSpPr>
          <p:cNvPr id="75780" name="Rectangle 4"/>
          <p:cNvSpPr>
            <a:spLocks noGrp="1" noChangeArrowheads="1"/>
          </p:cNvSpPr>
          <p:nvPr>
            <p:ph type="dt" sz="quarter" idx="2"/>
          </p:nvPr>
        </p:nvSpPr>
        <p:spPr bwMode="auto">
          <a:xfrm>
            <a:off x="2914650" y="3436938"/>
            <a:ext cx="5783263"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85000"/>
              </a:lnSpc>
              <a:spcBef>
                <a:spcPct val="40000"/>
              </a:spcBef>
              <a:defRPr sz="1600">
                <a:solidFill>
                  <a:schemeClr val="bg1"/>
                </a:solidFill>
                <a:latin typeface="+mn-lt"/>
              </a:defRPr>
            </a:lvl1pPr>
          </a:lstStyle>
          <a:p>
            <a:endParaRPr lang="en-US" altLang="en-US"/>
          </a:p>
        </p:txBody>
      </p:sp>
      <p:grpSp>
        <p:nvGrpSpPr>
          <p:cNvPr id="75781" name="Group 5"/>
          <p:cNvGrpSpPr>
            <a:grpSpLocks noChangeAspect="1"/>
          </p:cNvGrpSpPr>
          <p:nvPr/>
        </p:nvGrpSpPr>
        <p:grpSpPr bwMode="auto">
          <a:xfrm>
            <a:off x="468313" y="5227638"/>
            <a:ext cx="1374775" cy="1233487"/>
            <a:chOff x="3456" y="720"/>
            <a:chExt cx="1923" cy="1726"/>
          </a:xfrm>
        </p:grpSpPr>
        <p:sp>
          <p:nvSpPr>
            <p:cNvPr id="75782" name="Rectangle 6"/>
            <p:cNvSpPr>
              <a:spLocks noChangeAspect="1" noChangeArrowheads="1"/>
            </p:cNvSpPr>
            <p:nvPr/>
          </p:nvSpPr>
          <p:spPr bwMode="black">
            <a:xfrm>
              <a:off x="3876" y="1823"/>
              <a:ext cx="18" cy="2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783" name="Freeform 7"/>
            <p:cNvSpPr>
              <a:spLocks noChangeAspect="1" noEditPoints="1"/>
            </p:cNvSpPr>
            <p:nvPr/>
          </p:nvSpPr>
          <p:spPr bwMode="black">
            <a:xfrm>
              <a:off x="3915" y="1799"/>
              <a:ext cx="94" cy="277"/>
            </a:xfrm>
            <a:custGeom>
              <a:avLst/>
              <a:gdLst>
                <a:gd name="T0" fmla="*/ 469 w 845"/>
                <a:gd name="T1" fmla="*/ 1244 h 2490"/>
                <a:gd name="T2" fmla="*/ 525 w 845"/>
                <a:gd name="T3" fmla="*/ 1268 h 2490"/>
                <a:gd name="T4" fmla="*/ 575 w 845"/>
                <a:gd name="T5" fmla="*/ 1309 h 2490"/>
                <a:gd name="T6" fmla="*/ 616 w 845"/>
                <a:gd name="T7" fmla="*/ 1365 h 2490"/>
                <a:gd name="T8" fmla="*/ 650 w 845"/>
                <a:gd name="T9" fmla="*/ 1436 h 2490"/>
                <a:gd name="T10" fmla="*/ 675 w 845"/>
                <a:gd name="T11" fmla="*/ 1517 h 2490"/>
                <a:gd name="T12" fmla="*/ 691 w 845"/>
                <a:gd name="T13" fmla="*/ 1609 h 2490"/>
                <a:gd name="T14" fmla="*/ 698 w 845"/>
                <a:gd name="T15" fmla="*/ 1707 h 2490"/>
                <a:gd name="T16" fmla="*/ 692 w 845"/>
                <a:gd name="T17" fmla="*/ 1865 h 2490"/>
                <a:gd name="T18" fmla="*/ 677 w 845"/>
                <a:gd name="T19" fmla="*/ 1963 h 2490"/>
                <a:gd name="T20" fmla="*/ 654 w 845"/>
                <a:gd name="T21" fmla="*/ 2052 h 2490"/>
                <a:gd name="T22" fmla="*/ 623 w 845"/>
                <a:gd name="T23" fmla="*/ 2130 h 2490"/>
                <a:gd name="T24" fmla="*/ 582 w 845"/>
                <a:gd name="T25" fmla="*/ 2193 h 2490"/>
                <a:gd name="T26" fmla="*/ 532 w 845"/>
                <a:gd name="T27" fmla="*/ 2238 h 2490"/>
                <a:gd name="T28" fmla="*/ 472 w 845"/>
                <a:gd name="T29" fmla="*/ 2265 h 2490"/>
                <a:gd name="T30" fmla="*/ 405 w 845"/>
                <a:gd name="T31" fmla="*/ 2271 h 2490"/>
                <a:gd name="T32" fmla="*/ 345 w 845"/>
                <a:gd name="T33" fmla="*/ 2253 h 2490"/>
                <a:gd name="T34" fmla="*/ 292 w 845"/>
                <a:gd name="T35" fmla="*/ 2216 h 2490"/>
                <a:gd name="T36" fmla="*/ 246 w 845"/>
                <a:gd name="T37" fmla="*/ 2158 h 2490"/>
                <a:gd name="T38" fmla="*/ 210 w 845"/>
                <a:gd name="T39" fmla="*/ 2087 h 2490"/>
                <a:gd name="T40" fmla="*/ 180 w 845"/>
                <a:gd name="T41" fmla="*/ 2004 h 2490"/>
                <a:gd name="T42" fmla="*/ 160 w 845"/>
                <a:gd name="T43" fmla="*/ 1909 h 2490"/>
                <a:gd name="T44" fmla="*/ 148 w 845"/>
                <a:gd name="T45" fmla="*/ 1810 h 2490"/>
                <a:gd name="T46" fmla="*/ 146 w 845"/>
                <a:gd name="T47" fmla="*/ 1708 h 2490"/>
                <a:gd name="T48" fmla="*/ 153 w 845"/>
                <a:gd name="T49" fmla="*/ 1613 h 2490"/>
                <a:gd name="T50" fmla="*/ 172 w 845"/>
                <a:gd name="T51" fmla="*/ 1523 h 2490"/>
                <a:gd name="T52" fmla="*/ 198 w 845"/>
                <a:gd name="T53" fmla="*/ 1442 h 2490"/>
                <a:gd name="T54" fmla="*/ 233 w 845"/>
                <a:gd name="T55" fmla="*/ 1371 h 2490"/>
                <a:gd name="T56" fmla="*/ 276 w 845"/>
                <a:gd name="T57" fmla="*/ 1312 h 2490"/>
                <a:gd name="T58" fmla="*/ 324 w 845"/>
                <a:gd name="T59" fmla="*/ 1269 h 2490"/>
                <a:gd name="T60" fmla="*/ 378 w 845"/>
                <a:gd name="T61" fmla="*/ 1244 h 2490"/>
                <a:gd name="T62" fmla="*/ 698 w 845"/>
                <a:gd name="T63" fmla="*/ 2446 h 2490"/>
                <a:gd name="T64" fmla="*/ 698 w 845"/>
                <a:gd name="T65" fmla="*/ 1253 h 2490"/>
                <a:gd name="T66" fmla="*/ 639 w 845"/>
                <a:gd name="T67" fmla="*/ 1154 h 2490"/>
                <a:gd name="T68" fmla="*/ 569 w 845"/>
                <a:gd name="T69" fmla="*/ 1082 h 2490"/>
                <a:gd name="T70" fmla="*/ 492 w 845"/>
                <a:gd name="T71" fmla="*/ 1035 h 2490"/>
                <a:gd name="T72" fmla="*/ 408 w 845"/>
                <a:gd name="T73" fmla="*/ 1019 h 2490"/>
                <a:gd name="T74" fmla="*/ 319 w 845"/>
                <a:gd name="T75" fmla="*/ 1034 h 2490"/>
                <a:gd name="T76" fmla="*/ 239 w 845"/>
                <a:gd name="T77" fmla="*/ 1079 h 2490"/>
                <a:gd name="T78" fmla="*/ 170 w 845"/>
                <a:gd name="T79" fmla="*/ 1147 h 2490"/>
                <a:gd name="T80" fmla="*/ 111 w 845"/>
                <a:gd name="T81" fmla="*/ 1237 h 2490"/>
                <a:gd name="T82" fmla="*/ 64 w 845"/>
                <a:gd name="T83" fmla="*/ 1345 h 2490"/>
                <a:gd name="T84" fmla="*/ 29 w 845"/>
                <a:gd name="T85" fmla="*/ 1468 h 2490"/>
                <a:gd name="T86" fmla="*/ 7 w 845"/>
                <a:gd name="T87" fmla="*/ 1603 h 2490"/>
                <a:gd name="T88" fmla="*/ 0 w 845"/>
                <a:gd name="T89" fmla="*/ 1747 h 2490"/>
                <a:gd name="T90" fmla="*/ 7 w 845"/>
                <a:gd name="T91" fmla="*/ 1892 h 2490"/>
                <a:gd name="T92" fmla="*/ 29 w 845"/>
                <a:gd name="T93" fmla="*/ 2029 h 2490"/>
                <a:gd name="T94" fmla="*/ 64 w 845"/>
                <a:gd name="T95" fmla="*/ 2155 h 2490"/>
                <a:gd name="T96" fmla="*/ 111 w 845"/>
                <a:gd name="T97" fmla="*/ 2266 h 2490"/>
                <a:gd name="T98" fmla="*/ 170 w 845"/>
                <a:gd name="T99" fmla="*/ 2358 h 2490"/>
                <a:gd name="T100" fmla="*/ 239 w 845"/>
                <a:gd name="T101" fmla="*/ 2430 h 2490"/>
                <a:gd name="T102" fmla="*/ 319 w 845"/>
                <a:gd name="T103" fmla="*/ 2474 h 2490"/>
                <a:gd name="T104" fmla="*/ 408 w 845"/>
                <a:gd name="T105" fmla="*/ 2490 h 2490"/>
                <a:gd name="T106" fmla="*/ 492 w 845"/>
                <a:gd name="T107" fmla="*/ 2474 h 2490"/>
                <a:gd name="T108" fmla="*/ 569 w 845"/>
                <a:gd name="T109" fmla="*/ 2429 h 2490"/>
                <a:gd name="T110" fmla="*/ 639 w 845"/>
                <a:gd name="T111" fmla="*/ 2355 h 2490"/>
                <a:gd name="T112" fmla="*/ 698 w 845"/>
                <a:gd name="T113" fmla="*/ 2257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5" h="2490">
                  <a:moveTo>
                    <a:pt x="422" y="1238"/>
                  </a:moveTo>
                  <a:lnTo>
                    <a:pt x="438" y="1239"/>
                  </a:lnTo>
                  <a:lnTo>
                    <a:pt x="454" y="1241"/>
                  </a:lnTo>
                  <a:lnTo>
                    <a:pt x="469" y="1244"/>
                  </a:lnTo>
                  <a:lnTo>
                    <a:pt x="484" y="1248"/>
                  </a:lnTo>
                  <a:lnTo>
                    <a:pt x="498" y="1254"/>
                  </a:lnTo>
                  <a:lnTo>
                    <a:pt x="512" y="1260"/>
                  </a:lnTo>
                  <a:lnTo>
                    <a:pt x="525" y="1268"/>
                  </a:lnTo>
                  <a:lnTo>
                    <a:pt x="538" y="1277"/>
                  </a:lnTo>
                  <a:lnTo>
                    <a:pt x="551" y="1286"/>
                  </a:lnTo>
                  <a:lnTo>
                    <a:pt x="563" y="1297"/>
                  </a:lnTo>
                  <a:lnTo>
                    <a:pt x="575" y="1309"/>
                  </a:lnTo>
                  <a:lnTo>
                    <a:pt x="586" y="1322"/>
                  </a:lnTo>
                  <a:lnTo>
                    <a:pt x="597" y="1335"/>
                  </a:lnTo>
                  <a:lnTo>
                    <a:pt x="607" y="1350"/>
                  </a:lnTo>
                  <a:lnTo>
                    <a:pt x="616" y="1365"/>
                  </a:lnTo>
                  <a:lnTo>
                    <a:pt x="626" y="1382"/>
                  </a:lnTo>
                  <a:lnTo>
                    <a:pt x="635" y="1399"/>
                  </a:lnTo>
                  <a:lnTo>
                    <a:pt x="642" y="1417"/>
                  </a:lnTo>
                  <a:lnTo>
                    <a:pt x="650" y="1436"/>
                  </a:lnTo>
                  <a:lnTo>
                    <a:pt x="657" y="1455"/>
                  </a:lnTo>
                  <a:lnTo>
                    <a:pt x="664" y="1475"/>
                  </a:lnTo>
                  <a:lnTo>
                    <a:pt x="669" y="1496"/>
                  </a:lnTo>
                  <a:lnTo>
                    <a:pt x="675" y="1517"/>
                  </a:lnTo>
                  <a:lnTo>
                    <a:pt x="680" y="1539"/>
                  </a:lnTo>
                  <a:lnTo>
                    <a:pt x="684" y="1561"/>
                  </a:lnTo>
                  <a:lnTo>
                    <a:pt x="688" y="1585"/>
                  </a:lnTo>
                  <a:lnTo>
                    <a:pt x="691" y="1609"/>
                  </a:lnTo>
                  <a:lnTo>
                    <a:pt x="694" y="1632"/>
                  </a:lnTo>
                  <a:lnTo>
                    <a:pt x="695" y="1657"/>
                  </a:lnTo>
                  <a:lnTo>
                    <a:pt x="697" y="1682"/>
                  </a:lnTo>
                  <a:lnTo>
                    <a:pt x="698" y="1707"/>
                  </a:lnTo>
                  <a:lnTo>
                    <a:pt x="698" y="1733"/>
                  </a:lnTo>
                  <a:lnTo>
                    <a:pt x="697" y="1787"/>
                  </a:lnTo>
                  <a:lnTo>
                    <a:pt x="694" y="1840"/>
                  </a:lnTo>
                  <a:lnTo>
                    <a:pt x="692" y="1865"/>
                  </a:lnTo>
                  <a:lnTo>
                    <a:pt x="689" y="1891"/>
                  </a:lnTo>
                  <a:lnTo>
                    <a:pt x="686" y="1916"/>
                  </a:lnTo>
                  <a:lnTo>
                    <a:pt x="682" y="1940"/>
                  </a:lnTo>
                  <a:lnTo>
                    <a:pt x="677" y="1963"/>
                  </a:lnTo>
                  <a:lnTo>
                    <a:pt x="673" y="1987"/>
                  </a:lnTo>
                  <a:lnTo>
                    <a:pt x="667" y="2010"/>
                  </a:lnTo>
                  <a:lnTo>
                    <a:pt x="661" y="2032"/>
                  </a:lnTo>
                  <a:lnTo>
                    <a:pt x="654" y="2052"/>
                  </a:lnTo>
                  <a:lnTo>
                    <a:pt x="647" y="2073"/>
                  </a:lnTo>
                  <a:lnTo>
                    <a:pt x="639" y="2092"/>
                  </a:lnTo>
                  <a:lnTo>
                    <a:pt x="631" y="2112"/>
                  </a:lnTo>
                  <a:lnTo>
                    <a:pt x="623" y="2130"/>
                  </a:lnTo>
                  <a:lnTo>
                    <a:pt x="613" y="2146"/>
                  </a:lnTo>
                  <a:lnTo>
                    <a:pt x="603" y="2163"/>
                  </a:lnTo>
                  <a:lnTo>
                    <a:pt x="592" y="2178"/>
                  </a:lnTo>
                  <a:lnTo>
                    <a:pt x="582" y="2193"/>
                  </a:lnTo>
                  <a:lnTo>
                    <a:pt x="570" y="2206"/>
                  </a:lnTo>
                  <a:lnTo>
                    <a:pt x="558" y="2218"/>
                  </a:lnTo>
                  <a:lnTo>
                    <a:pt x="545" y="2228"/>
                  </a:lnTo>
                  <a:lnTo>
                    <a:pt x="532" y="2238"/>
                  </a:lnTo>
                  <a:lnTo>
                    <a:pt x="518" y="2247"/>
                  </a:lnTo>
                  <a:lnTo>
                    <a:pt x="503" y="2254"/>
                  </a:lnTo>
                  <a:lnTo>
                    <a:pt x="488" y="2261"/>
                  </a:lnTo>
                  <a:lnTo>
                    <a:pt x="472" y="2265"/>
                  </a:lnTo>
                  <a:lnTo>
                    <a:pt x="456" y="2269"/>
                  </a:lnTo>
                  <a:lnTo>
                    <a:pt x="439" y="2271"/>
                  </a:lnTo>
                  <a:lnTo>
                    <a:pt x="422" y="2272"/>
                  </a:lnTo>
                  <a:lnTo>
                    <a:pt x="405" y="2271"/>
                  </a:lnTo>
                  <a:lnTo>
                    <a:pt x="390" y="2269"/>
                  </a:lnTo>
                  <a:lnTo>
                    <a:pt x="375" y="2265"/>
                  </a:lnTo>
                  <a:lnTo>
                    <a:pt x="360" y="2260"/>
                  </a:lnTo>
                  <a:lnTo>
                    <a:pt x="345" y="2253"/>
                  </a:lnTo>
                  <a:lnTo>
                    <a:pt x="332" y="2246"/>
                  </a:lnTo>
                  <a:lnTo>
                    <a:pt x="318" y="2237"/>
                  </a:lnTo>
                  <a:lnTo>
                    <a:pt x="305" y="2226"/>
                  </a:lnTo>
                  <a:lnTo>
                    <a:pt x="292" y="2216"/>
                  </a:lnTo>
                  <a:lnTo>
                    <a:pt x="280" y="2203"/>
                  </a:lnTo>
                  <a:lnTo>
                    <a:pt x="269" y="2188"/>
                  </a:lnTo>
                  <a:lnTo>
                    <a:pt x="257" y="2174"/>
                  </a:lnTo>
                  <a:lnTo>
                    <a:pt x="246" y="2158"/>
                  </a:lnTo>
                  <a:lnTo>
                    <a:pt x="237" y="2142"/>
                  </a:lnTo>
                  <a:lnTo>
                    <a:pt x="227" y="2125"/>
                  </a:lnTo>
                  <a:lnTo>
                    <a:pt x="218" y="2106"/>
                  </a:lnTo>
                  <a:lnTo>
                    <a:pt x="210" y="2087"/>
                  </a:lnTo>
                  <a:lnTo>
                    <a:pt x="201" y="2067"/>
                  </a:lnTo>
                  <a:lnTo>
                    <a:pt x="193" y="2047"/>
                  </a:lnTo>
                  <a:lnTo>
                    <a:pt x="187" y="2025"/>
                  </a:lnTo>
                  <a:lnTo>
                    <a:pt x="180" y="2004"/>
                  </a:lnTo>
                  <a:lnTo>
                    <a:pt x="174" y="1981"/>
                  </a:lnTo>
                  <a:lnTo>
                    <a:pt x="168" y="1957"/>
                  </a:lnTo>
                  <a:lnTo>
                    <a:pt x="164" y="1934"/>
                  </a:lnTo>
                  <a:lnTo>
                    <a:pt x="160" y="1909"/>
                  </a:lnTo>
                  <a:lnTo>
                    <a:pt x="155" y="1886"/>
                  </a:lnTo>
                  <a:lnTo>
                    <a:pt x="152" y="1861"/>
                  </a:lnTo>
                  <a:lnTo>
                    <a:pt x="150" y="1836"/>
                  </a:lnTo>
                  <a:lnTo>
                    <a:pt x="148" y="1810"/>
                  </a:lnTo>
                  <a:lnTo>
                    <a:pt x="147" y="1785"/>
                  </a:lnTo>
                  <a:lnTo>
                    <a:pt x="146" y="1759"/>
                  </a:lnTo>
                  <a:lnTo>
                    <a:pt x="145" y="1733"/>
                  </a:lnTo>
                  <a:lnTo>
                    <a:pt x="146" y="1708"/>
                  </a:lnTo>
                  <a:lnTo>
                    <a:pt x="147" y="1684"/>
                  </a:lnTo>
                  <a:lnTo>
                    <a:pt x="148" y="1661"/>
                  </a:lnTo>
                  <a:lnTo>
                    <a:pt x="150" y="1637"/>
                  </a:lnTo>
                  <a:lnTo>
                    <a:pt x="153" y="1613"/>
                  </a:lnTo>
                  <a:lnTo>
                    <a:pt x="157" y="1590"/>
                  </a:lnTo>
                  <a:lnTo>
                    <a:pt x="161" y="1568"/>
                  </a:lnTo>
                  <a:lnTo>
                    <a:pt x="166" y="1545"/>
                  </a:lnTo>
                  <a:lnTo>
                    <a:pt x="172" y="1523"/>
                  </a:lnTo>
                  <a:lnTo>
                    <a:pt x="177" y="1502"/>
                  </a:lnTo>
                  <a:lnTo>
                    <a:pt x="184" y="1481"/>
                  </a:lnTo>
                  <a:lnTo>
                    <a:pt x="190" y="1462"/>
                  </a:lnTo>
                  <a:lnTo>
                    <a:pt x="198" y="1442"/>
                  </a:lnTo>
                  <a:lnTo>
                    <a:pt x="206" y="1423"/>
                  </a:lnTo>
                  <a:lnTo>
                    <a:pt x="215" y="1404"/>
                  </a:lnTo>
                  <a:lnTo>
                    <a:pt x="224" y="1387"/>
                  </a:lnTo>
                  <a:lnTo>
                    <a:pt x="233" y="1371"/>
                  </a:lnTo>
                  <a:lnTo>
                    <a:pt x="243" y="1355"/>
                  </a:lnTo>
                  <a:lnTo>
                    <a:pt x="253" y="1339"/>
                  </a:lnTo>
                  <a:lnTo>
                    <a:pt x="264" y="1325"/>
                  </a:lnTo>
                  <a:lnTo>
                    <a:pt x="276" y="1312"/>
                  </a:lnTo>
                  <a:lnTo>
                    <a:pt x="286" y="1300"/>
                  </a:lnTo>
                  <a:lnTo>
                    <a:pt x="298" y="1289"/>
                  </a:lnTo>
                  <a:lnTo>
                    <a:pt x="311" y="1279"/>
                  </a:lnTo>
                  <a:lnTo>
                    <a:pt x="324" y="1269"/>
                  </a:lnTo>
                  <a:lnTo>
                    <a:pt x="337" y="1261"/>
                  </a:lnTo>
                  <a:lnTo>
                    <a:pt x="350" y="1254"/>
                  </a:lnTo>
                  <a:lnTo>
                    <a:pt x="364" y="1248"/>
                  </a:lnTo>
                  <a:lnTo>
                    <a:pt x="378" y="1244"/>
                  </a:lnTo>
                  <a:lnTo>
                    <a:pt x="392" y="1241"/>
                  </a:lnTo>
                  <a:lnTo>
                    <a:pt x="406" y="1239"/>
                  </a:lnTo>
                  <a:lnTo>
                    <a:pt x="422" y="1238"/>
                  </a:lnTo>
                  <a:close/>
                  <a:moveTo>
                    <a:pt x="698" y="2446"/>
                  </a:moveTo>
                  <a:lnTo>
                    <a:pt x="845" y="2446"/>
                  </a:lnTo>
                  <a:lnTo>
                    <a:pt x="845" y="0"/>
                  </a:lnTo>
                  <a:lnTo>
                    <a:pt x="698" y="0"/>
                  </a:lnTo>
                  <a:lnTo>
                    <a:pt x="698" y="1253"/>
                  </a:lnTo>
                  <a:lnTo>
                    <a:pt x="684" y="1226"/>
                  </a:lnTo>
                  <a:lnTo>
                    <a:pt x="669" y="1201"/>
                  </a:lnTo>
                  <a:lnTo>
                    <a:pt x="654" y="1177"/>
                  </a:lnTo>
                  <a:lnTo>
                    <a:pt x="639" y="1154"/>
                  </a:lnTo>
                  <a:lnTo>
                    <a:pt x="622" y="1134"/>
                  </a:lnTo>
                  <a:lnTo>
                    <a:pt x="605" y="1115"/>
                  </a:lnTo>
                  <a:lnTo>
                    <a:pt x="587" y="1097"/>
                  </a:lnTo>
                  <a:lnTo>
                    <a:pt x="569" y="1082"/>
                  </a:lnTo>
                  <a:lnTo>
                    <a:pt x="550" y="1068"/>
                  </a:lnTo>
                  <a:lnTo>
                    <a:pt x="531" y="1055"/>
                  </a:lnTo>
                  <a:lnTo>
                    <a:pt x="511" y="1044"/>
                  </a:lnTo>
                  <a:lnTo>
                    <a:pt x="492" y="1035"/>
                  </a:lnTo>
                  <a:lnTo>
                    <a:pt x="471" y="1029"/>
                  </a:lnTo>
                  <a:lnTo>
                    <a:pt x="450" y="1024"/>
                  </a:lnTo>
                  <a:lnTo>
                    <a:pt x="429" y="1020"/>
                  </a:lnTo>
                  <a:lnTo>
                    <a:pt x="408" y="1019"/>
                  </a:lnTo>
                  <a:lnTo>
                    <a:pt x="385" y="1020"/>
                  </a:lnTo>
                  <a:lnTo>
                    <a:pt x="362" y="1024"/>
                  </a:lnTo>
                  <a:lnTo>
                    <a:pt x="340" y="1028"/>
                  </a:lnTo>
                  <a:lnTo>
                    <a:pt x="319" y="1034"/>
                  </a:lnTo>
                  <a:lnTo>
                    <a:pt x="298" y="1043"/>
                  </a:lnTo>
                  <a:lnTo>
                    <a:pt x="278" y="1053"/>
                  </a:lnTo>
                  <a:lnTo>
                    <a:pt x="258" y="1065"/>
                  </a:lnTo>
                  <a:lnTo>
                    <a:pt x="239" y="1079"/>
                  </a:lnTo>
                  <a:lnTo>
                    <a:pt x="220" y="1093"/>
                  </a:lnTo>
                  <a:lnTo>
                    <a:pt x="203" y="1109"/>
                  </a:lnTo>
                  <a:lnTo>
                    <a:pt x="186" y="1127"/>
                  </a:lnTo>
                  <a:lnTo>
                    <a:pt x="170" y="1147"/>
                  </a:lnTo>
                  <a:lnTo>
                    <a:pt x="153" y="1167"/>
                  </a:lnTo>
                  <a:lnTo>
                    <a:pt x="138" y="1189"/>
                  </a:lnTo>
                  <a:lnTo>
                    <a:pt x="124" y="1212"/>
                  </a:lnTo>
                  <a:lnTo>
                    <a:pt x="111" y="1237"/>
                  </a:lnTo>
                  <a:lnTo>
                    <a:pt x="98" y="1261"/>
                  </a:lnTo>
                  <a:lnTo>
                    <a:pt x="85" y="1289"/>
                  </a:lnTo>
                  <a:lnTo>
                    <a:pt x="74" y="1316"/>
                  </a:lnTo>
                  <a:lnTo>
                    <a:pt x="64" y="1345"/>
                  </a:lnTo>
                  <a:lnTo>
                    <a:pt x="54" y="1374"/>
                  </a:lnTo>
                  <a:lnTo>
                    <a:pt x="44" y="1404"/>
                  </a:lnTo>
                  <a:lnTo>
                    <a:pt x="36" y="1436"/>
                  </a:lnTo>
                  <a:lnTo>
                    <a:pt x="29" y="1468"/>
                  </a:lnTo>
                  <a:lnTo>
                    <a:pt x="21" y="1501"/>
                  </a:lnTo>
                  <a:lnTo>
                    <a:pt x="16" y="1534"/>
                  </a:lnTo>
                  <a:lnTo>
                    <a:pt x="11" y="1569"/>
                  </a:lnTo>
                  <a:lnTo>
                    <a:pt x="7" y="1603"/>
                  </a:lnTo>
                  <a:lnTo>
                    <a:pt x="4" y="1639"/>
                  </a:lnTo>
                  <a:lnTo>
                    <a:pt x="2" y="1675"/>
                  </a:lnTo>
                  <a:lnTo>
                    <a:pt x="0" y="1711"/>
                  </a:lnTo>
                  <a:lnTo>
                    <a:pt x="0" y="1747"/>
                  </a:lnTo>
                  <a:lnTo>
                    <a:pt x="0" y="1784"/>
                  </a:lnTo>
                  <a:lnTo>
                    <a:pt x="2" y="1821"/>
                  </a:lnTo>
                  <a:lnTo>
                    <a:pt x="4" y="1856"/>
                  </a:lnTo>
                  <a:lnTo>
                    <a:pt x="7" y="1892"/>
                  </a:lnTo>
                  <a:lnTo>
                    <a:pt x="11" y="1928"/>
                  </a:lnTo>
                  <a:lnTo>
                    <a:pt x="16" y="1962"/>
                  </a:lnTo>
                  <a:lnTo>
                    <a:pt x="21" y="1996"/>
                  </a:lnTo>
                  <a:lnTo>
                    <a:pt x="29" y="2029"/>
                  </a:lnTo>
                  <a:lnTo>
                    <a:pt x="36" y="2062"/>
                  </a:lnTo>
                  <a:lnTo>
                    <a:pt x="44" y="2094"/>
                  </a:lnTo>
                  <a:lnTo>
                    <a:pt x="54" y="2125"/>
                  </a:lnTo>
                  <a:lnTo>
                    <a:pt x="64" y="2155"/>
                  </a:lnTo>
                  <a:lnTo>
                    <a:pt x="74" y="2184"/>
                  </a:lnTo>
                  <a:lnTo>
                    <a:pt x="85" y="2213"/>
                  </a:lnTo>
                  <a:lnTo>
                    <a:pt x="98" y="2240"/>
                  </a:lnTo>
                  <a:lnTo>
                    <a:pt x="111" y="2266"/>
                  </a:lnTo>
                  <a:lnTo>
                    <a:pt x="124" y="2291"/>
                  </a:lnTo>
                  <a:lnTo>
                    <a:pt x="138" y="2315"/>
                  </a:lnTo>
                  <a:lnTo>
                    <a:pt x="153" y="2338"/>
                  </a:lnTo>
                  <a:lnTo>
                    <a:pt x="170" y="2358"/>
                  </a:lnTo>
                  <a:lnTo>
                    <a:pt x="186" y="2379"/>
                  </a:lnTo>
                  <a:lnTo>
                    <a:pt x="203" y="2397"/>
                  </a:lnTo>
                  <a:lnTo>
                    <a:pt x="220" y="2413"/>
                  </a:lnTo>
                  <a:lnTo>
                    <a:pt x="239" y="2430"/>
                  </a:lnTo>
                  <a:lnTo>
                    <a:pt x="258" y="2443"/>
                  </a:lnTo>
                  <a:lnTo>
                    <a:pt x="278" y="2456"/>
                  </a:lnTo>
                  <a:lnTo>
                    <a:pt x="298" y="2465"/>
                  </a:lnTo>
                  <a:lnTo>
                    <a:pt x="319" y="2474"/>
                  </a:lnTo>
                  <a:lnTo>
                    <a:pt x="340" y="2482"/>
                  </a:lnTo>
                  <a:lnTo>
                    <a:pt x="362" y="2486"/>
                  </a:lnTo>
                  <a:lnTo>
                    <a:pt x="385" y="2489"/>
                  </a:lnTo>
                  <a:lnTo>
                    <a:pt x="408" y="2490"/>
                  </a:lnTo>
                  <a:lnTo>
                    <a:pt x="429" y="2489"/>
                  </a:lnTo>
                  <a:lnTo>
                    <a:pt x="450" y="2486"/>
                  </a:lnTo>
                  <a:lnTo>
                    <a:pt x="471" y="2482"/>
                  </a:lnTo>
                  <a:lnTo>
                    <a:pt x="492" y="2474"/>
                  </a:lnTo>
                  <a:lnTo>
                    <a:pt x="511" y="2465"/>
                  </a:lnTo>
                  <a:lnTo>
                    <a:pt x="531" y="2455"/>
                  </a:lnTo>
                  <a:lnTo>
                    <a:pt x="550" y="2443"/>
                  </a:lnTo>
                  <a:lnTo>
                    <a:pt x="569" y="2429"/>
                  </a:lnTo>
                  <a:lnTo>
                    <a:pt x="587" y="2412"/>
                  </a:lnTo>
                  <a:lnTo>
                    <a:pt x="605" y="2395"/>
                  </a:lnTo>
                  <a:lnTo>
                    <a:pt x="622" y="2376"/>
                  </a:lnTo>
                  <a:lnTo>
                    <a:pt x="639" y="2355"/>
                  </a:lnTo>
                  <a:lnTo>
                    <a:pt x="654" y="2332"/>
                  </a:lnTo>
                  <a:lnTo>
                    <a:pt x="669" y="2309"/>
                  </a:lnTo>
                  <a:lnTo>
                    <a:pt x="684" y="2284"/>
                  </a:lnTo>
                  <a:lnTo>
                    <a:pt x="698" y="2257"/>
                  </a:lnTo>
                  <a:lnTo>
                    <a:pt x="698" y="24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4" name="Freeform 8"/>
            <p:cNvSpPr>
              <a:spLocks noChangeAspect="1" noEditPoints="1"/>
            </p:cNvSpPr>
            <p:nvPr/>
          </p:nvSpPr>
          <p:spPr bwMode="black">
            <a:xfrm>
              <a:off x="4029" y="1912"/>
              <a:ext cx="93" cy="164"/>
            </a:xfrm>
            <a:custGeom>
              <a:avLst/>
              <a:gdLst>
                <a:gd name="T0" fmla="*/ 458 w 830"/>
                <a:gd name="T1" fmla="*/ 225 h 1471"/>
                <a:gd name="T2" fmla="*/ 519 w 830"/>
                <a:gd name="T3" fmla="*/ 249 h 1471"/>
                <a:gd name="T4" fmla="*/ 572 w 830"/>
                <a:gd name="T5" fmla="*/ 290 h 1471"/>
                <a:gd name="T6" fmla="*/ 615 w 830"/>
                <a:gd name="T7" fmla="*/ 346 h 1471"/>
                <a:gd name="T8" fmla="*/ 650 w 830"/>
                <a:gd name="T9" fmla="*/ 417 h 1471"/>
                <a:gd name="T10" fmla="*/ 676 w 830"/>
                <a:gd name="T11" fmla="*/ 498 h 1471"/>
                <a:gd name="T12" fmla="*/ 692 w 830"/>
                <a:gd name="T13" fmla="*/ 590 h 1471"/>
                <a:gd name="T14" fmla="*/ 699 w 830"/>
                <a:gd name="T15" fmla="*/ 688 h 1471"/>
                <a:gd name="T16" fmla="*/ 696 w 830"/>
                <a:gd name="T17" fmla="*/ 794 h 1471"/>
                <a:gd name="T18" fmla="*/ 684 w 830"/>
                <a:gd name="T19" fmla="*/ 897 h 1471"/>
                <a:gd name="T20" fmla="*/ 664 w 830"/>
                <a:gd name="T21" fmla="*/ 991 h 1471"/>
                <a:gd name="T22" fmla="*/ 635 w 830"/>
                <a:gd name="T23" fmla="*/ 1073 h 1471"/>
                <a:gd name="T24" fmla="*/ 598 w 830"/>
                <a:gd name="T25" fmla="*/ 1144 h 1471"/>
                <a:gd name="T26" fmla="*/ 552 w 830"/>
                <a:gd name="T27" fmla="*/ 1199 h 1471"/>
                <a:gd name="T28" fmla="*/ 499 w 830"/>
                <a:gd name="T29" fmla="*/ 1235 h 1471"/>
                <a:gd name="T30" fmla="*/ 439 w 830"/>
                <a:gd name="T31" fmla="*/ 1252 h 1471"/>
                <a:gd name="T32" fmla="*/ 372 w 830"/>
                <a:gd name="T33" fmla="*/ 1246 h 1471"/>
                <a:gd name="T34" fmla="*/ 312 w 830"/>
                <a:gd name="T35" fmla="*/ 1218 h 1471"/>
                <a:gd name="T36" fmla="*/ 263 w 830"/>
                <a:gd name="T37" fmla="*/ 1169 h 1471"/>
                <a:gd name="T38" fmla="*/ 221 w 830"/>
                <a:gd name="T39" fmla="*/ 1106 h 1471"/>
                <a:gd name="T40" fmla="*/ 190 w 830"/>
                <a:gd name="T41" fmla="*/ 1028 h 1471"/>
                <a:gd name="T42" fmla="*/ 167 w 830"/>
                <a:gd name="T43" fmla="*/ 938 h 1471"/>
                <a:gd name="T44" fmla="*/ 152 w 830"/>
                <a:gd name="T45" fmla="*/ 842 h 1471"/>
                <a:gd name="T46" fmla="*/ 146 w 830"/>
                <a:gd name="T47" fmla="*/ 689 h 1471"/>
                <a:gd name="T48" fmla="*/ 153 w 830"/>
                <a:gd name="T49" fmla="*/ 594 h 1471"/>
                <a:gd name="T50" fmla="*/ 170 w 830"/>
                <a:gd name="T51" fmla="*/ 504 h 1471"/>
                <a:gd name="T52" fmla="*/ 193 w 830"/>
                <a:gd name="T53" fmla="*/ 423 h 1471"/>
                <a:gd name="T54" fmla="*/ 226 w 830"/>
                <a:gd name="T55" fmla="*/ 352 h 1471"/>
                <a:gd name="T56" fmla="*/ 265 w 830"/>
                <a:gd name="T57" fmla="*/ 293 h 1471"/>
                <a:gd name="T58" fmla="*/ 311 w 830"/>
                <a:gd name="T59" fmla="*/ 250 h 1471"/>
                <a:gd name="T60" fmla="*/ 364 w 830"/>
                <a:gd name="T61" fmla="*/ 225 h 1471"/>
                <a:gd name="T62" fmla="*/ 830 w 830"/>
                <a:gd name="T63" fmla="*/ 29 h 1471"/>
                <a:gd name="T64" fmla="*/ 656 w 830"/>
                <a:gd name="T65" fmla="*/ 182 h 1471"/>
                <a:gd name="T66" fmla="*/ 591 w 830"/>
                <a:gd name="T67" fmla="*/ 96 h 1471"/>
                <a:gd name="T68" fmla="*/ 518 w 830"/>
                <a:gd name="T69" fmla="*/ 36 h 1471"/>
                <a:gd name="T70" fmla="*/ 437 w 830"/>
                <a:gd name="T71" fmla="*/ 5 h 1471"/>
                <a:gd name="T72" fmla="*/ 348 w 830"/>
                <a:gd name="T73" fmla="*/ 5 h 1471"/>
                <a:gd name="T74" fmla="*/ 265 w 830"/>
                <a:gd name="T75" fmla="*/ 34 h 1471"/>
                <a:gd name="T76" fmla="*/ 192 w 830"/>
                <a:gd name="T77" fmla="*/ 90 h 1471"/>
                <a:gd name="T78" fmla="*/ 131 w 830"/>
                <a:gd name="T79" fmla="*/ 170 h 1471"/>
                <a:gd name="T80" fmla="*/ 80 w 830"/>
                <a:gd name="T81" fmla="*/ 270 h 1471"/>
                <a:gd name="T82" fmla="*/ 42 w 830"/>
                <a:gd name="T83" fmla="*/ 385 h 1471"/>
                <a:gd name="T84" fmla="*/ 15 w 830"/>
                <a:gd name="T85" fmla="*/ 515 h 1471"/>
                <a:gd name="T86" fmla="*/ 2 w 830"/>
                <a:gd name="T87" fmla="*/ 656 h 1471"/>
                <a:gd name="T88" fmla="*/ 2 w 830"/>
                <a:gd name="T89" fmla="*/ 802 h 1471"/>
                <a:gd name="T90" fmla="*/ 15 w 830"/>
                <a:gd name="T91" fmla="*/ 943 h 1471"/>
                <a:gd name="T92" fmla="*/ 42 w 830"/>
                <a:gd name="T93" fmla="*/ 1075 h 1471"/>
                <a:gd name="T94" fmla="*/ 80 w 830"/>
                <a:gd name="T95" fmla="*/ 1194 h 1471"/>
                <a:gd name="T96" fmla="*/ 131 w 830"/>
                <a:gd name="T97" fmla="*/ 1296 h 1471"/>
                <a:gd name="T98" fmla="*/ 192 w 830"/>
                <a:gd name="T99" fmla="*/ 1378 h 1471"/>
                <a:gd name="T100" fmla="*/ 265 w 830"/>
                <a:gd name="T101" fmla="*/ 1437 h 1471"/>
                <a:gd name="T102" fmla="*/ 348 w 830"/>
                <a:gd name="T103" fmla="*/ 1467 h 1471"/>
                <a:gd name="T104" fmla="*/ 437 w 830"/>
                <a:gd name="T105" fmla="*/ 1467 h 1471"/>
                <a:gd name="T106" fmla="*/ 518 w 830"/>
                <a:gd name="T107" fmla="*/ 1436 h 1471"/>
                <a:gd name="T108" fmla="*/ 591 w 830"/>
                <a:gd name="T109" fmla="*/ 1376 h 1471"/>
                <a:gd name="T110" fmla="*/ 656 w 830"/>
                <a:gd name="T111" fmla="*/ 1290 h 1471"/>
                <a:gd name="T112" fmla="*/ 830 w 830"/>
                <a:gd name="T113" fmla="*/ 1427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0" h="1471">
                  <a:moveTo>
                    <a:pt x="408" y="219"/>
                  </a:moveTo>
                  <a:lnTo>
                    <a:pt x="426" y="220"/>
                  </a:lnTo>
                  <a:lnTo>
                    <a:pt x="442" y="222"/>
                  </a:lnTo>
                  <a:lnTo>
                    <a:pt x="458" y="225"/>
                  </a:lnTo>
                  <a:lnTo>
                    <a:pt x="475" y="229"/>
                  </a:lnTo>
                  <a:lnTo>
                    <a:pt x="490" y="235"/>
                  </a:lnTo>
                  <a:lnTo>
                    <a:pt x="505" y="241"/>
                  </a:lnTo>
                  <a:lnTo>
                    <a:pt x="519" y="249"/>
                  </a:lnTo>
                  <a:lnTo>
                    <a:pt x="533" y="258"/>
                  </a:lnTo>
                  <a:lnTo>
                    <a:pt x="547" y="267"/>
                  </a:lnTo>
                  <a:lnTo>
                    <a:pt x="559" y="278"/>
                  </a:lnTo>
                  <a:lnTo>
                    <a:pt x="572" y="290"/>
                  </a:lnTo>
                  <a:lnTo>
                    <a:pt x="583" y="303"/>
                  </a:lnTo>
                  <a:lnTo>
                    <a:pt x="595" y="316"/>
                  </a:lnTo>
                  <a:lnTo>
                    <a:pt x="604" y="331"/>
                  </a:lnTo>
                  <a:lnTo>
                    <a:pt x="615" y="346"/>
                  </a:lnTo>
                  <a:lnTo>
                    <a:pt x="625" y="363"/>
                  </a:lnTo>
                  <a:lnTo>
                    <a:pt x="634" y="380"/>
                  </a:lnTo>
                  <a:lnTo>
                    <a:pt x="642" y="398"/>
                  </a:lnTo>
                  <a:lnTo>
                    <a:pt x="650" y="417"/>
                  </a:lnTo>
                  <a:lnTo>
                    <a:pt x="656" y="436"/>
                  </a:lnTo>
                  <a:lnTo>
                    <a:pt x="664" y="456"/>
                  </a:lnTo>
                  <a:lnTo>
                    <a:pt x="669" y="477"/>
                  </a:lnTo>
                  <a:lnTo>
                    <a:pt x="676" y="498"/>
                  </a:lnTo>
                  <a:lnTo>
                    <a:pt x="680" y="520"/>
                  </a:lnTo>
                  <a:lnTo>
                    <a:pt x="684" y="542"/>
                  </a:lnTo>
                  <a:lnTo>
                    <a:pt x="689" y="566"/>
                  </a:lnTo>
                  <a:lnTo>
                    <a:pt x="692" y="590"/>
                  </a:lnTo>
                  <a:lnTo>
                    <a:pt x="694" y="613"/>
                  </a:lnTo>
                  <a:lnTo>
                    <a:pt x="696" y="638"/>
                  </a:lnTo>
                  <a:lnTo>
                    <a:pt x="697" y="663"/>
                  </a:lnTo>
                  <a:lnTo>
                    <a:pt x="699" y="688"/>
                  </a:lnTo>
                  <a:lnTo>
                    <a:pt x="700" y="714"/>
                  </a:lnTo>
                  <a:lnTo>
                    <a:pt x="699" y="741"/>
                  </a:lnTo>
                  <a:lnTo>
                    <a:pt x="697" y="768"/>
                  </a:lnTo>
                  <a:lnTo>
                    <a:pt x="696" y="794"/>
                  </a:lnTo>
                  <a:lnTo>
                    <a:pt x="694" y="821"/>
                  </a:lnTo>
                  <a:lnTo>
                    <a:pt x="692" y="846"/>
                  </a:lnTo>
                  <a:lnTo>
                    <a:pt x="689" y="872"/>
                  </a:lnTo>
                  <a:lnTo>
                    <a:pt x="684" y="897"/>
                  </a:lnTo>
                  <a:lnTo>
                    <a:pt x="680" y="921"/>
                  </a:lnTo>
                  <a:lnTo>
                    <a:pt x="676" y="944"/>
                  </a:lnTo>
                  <a:lnTo>
                    <a:pt x="670" y="968"/>
                  </a:lnTo>
                  <a:lnTo>
                    <a:pt x="664" y="991"/>
                  </a:lnTo>
                  <a:lnTo>
                    <a:pt x="657" y="1013"/>
                  </a:lnTo>
                  <a:lnTo>
                    <a:pt x="651" y="1033"/>
                  </a:lnTo>
                  <a:lnTo>
                    <a:pt x="643" y="1054"/>
                  </a:lnTo>
                  <a:lnTo>
                    <a:pt x="635" y="1073"/>
                  </a:lnTo>
                  <a:lnTo>
                    <a:pt x="626" y="1093"/>
                  </a:lnTo>
                  <a:lnTo>
                    <a:pt x="617" y="1111"/>
                  </a:lnTo>
                  <a:lnTo>
                    <a:pt x="608" y="1127"/>
                  </a:lnTo>
                  <a:lnTo>
                    <a:pt x="598" y="1144"/>
                  </a:lnTo>
                  <a:lnTo>
                    <a:pt x="587" y="1159"/>
                  </a:lnTo>
                  <a:lnTo>
                    <a:pt x="575" y="1174"/>
                  </a:lnTo>
                  <a:lnTo>
                    <a:pt x="564" y="1187"/>
                  </a:lnTo>
                  <a:lnTo>
                    <a:pt x="552" y="1199"/>
                  </a:lnTo>
                  <a:lnTo>
                    <a:pt x="539" y="1209"/>
                  </a:lnTo>
                  <a:lnTo>
                    <a:pt x="527" y="1219"/>
                  </a:lnTo>
                  <a:lnTo>
                    <a:pt x="512" y="1228"/>
                  </a:lnTo>
                  <a:lnTo>
                    <a:pt x="499" y="1235"/>
                  </a:lnTo>
                  <a:lnTo>
                    <a:pt x="484" y="1242"/>
                  </a:lnTo>
                  <a:lnTo>
                    <a:pt x="469" y="1246"/>
                  </a:lnTo>
                  <a:lnTo>
                    <a:pt x="454" y="1250"/>
                  </a:lnTo>
                  <a:lnTo>
                    <a:pt x="439" y="1252"/>
                  </a:lnTo>
                  <a:lnTo>
                    <a:pt x="423" y="1253"/>
                  </a:lnTo>
                  <a:lnTo>
                    <a:pt x="405" y="1252"/>
                  </a:lnTo>
                  <a:lnTo>
                    <a:pt x="388" y="1250"/>
                  </a:lnTo>
                  <a:lnTo>
                    <a:pt x="372" y="1246"/>
                  </a:lnTo>
                  <a:lnTo>
                    <a:pt x="357" y="1241"/>
                  </a:lnTo>
                  <a:lnTo>
                    <a:pt x="342" y="1234"/>
                  </a:lnTo>
                  <a:lnTo>
                    <a:pt x="326" y="1227"/>
                  </a:lnTo>
                  <a:lnTo>
                    <a:pt x="312" y="1218"/>
                  </a:lnTo>
                  <a:lnTo>
                    <a:pt x="299" y="1207"/>
                  </a:lnTo>
                  <a:lnTo>
                    <a:pt x="286" y="1197"/>
                  </a:lnTo>
                  <a:lnTo>
                    <a:pt x="274" y="1184"/>
                  </a:lnTo>
                  <a:lnTo>
                    <a:pt x="263" y="1169"/>
                  </a:lnTo>
                  <a:lnTo>
                    <a:pt x="252" y="1155"/>
                  </a:lnTo>
                  <a:lnTo>
                    <a:pt x="241" y="1139"/>
                  </a:lnTo>
                  <a:lnTo>
                    <a:pt x="231" y="1123"/>
                  </a:lnTo>
                  <a:lnTo>
                    <a:pt x="221" y="1106"/>
                  </a:lnTo>
                  <a:lnTo>
                    <a:pt x="213" y="1087"/>
                  </a:lnTo>
                  <a:lnTo>
                    <a:pt x="205" y="1068"/>
                  </a:lnTo>
                  <a:lnTo>
                    <a:pt x="198" y="1048"/>
                  </a:lnTo>
                  <a:lnTo>
                    <a:pt x="190" y="1028"/>
                  </a:lnTo>
                  <a:lnTo>
                    <a:pt x="184" y="1006"/>
                  </a:lnTo>
                  <a:lnTo>
                    <a:pt x="177" y="985"/>
                  </a:lnTo>
                  <a:lnTo>
                    <a:pt x="172" y="962"/>
                  </a:lnTo>
                  <a:lnTo>
                    <a:pt x="167" y="938"/>
                  </a:lnTo>
                  <a:lnTo>
                    <a:pt x="162" y="915"/>
                  </a:lnTo>
                  <a:lnTo>
                    <a:pt x="159" y="890"/>
                  </a:lnTo>
                  <a:lnTo>
                    <a:pt x="155" y="867"/>
                  </a:lnTo>
                  <a:lnTo>
                    <a:pt x="152" y="842"/>
                  </a:lnTo>
                  <a:lnTo>
                    <a:pt x="150" y="817"/>
                  </a:lnTo>
                  <a:lnTo>
                    <a:pt x="147" y="766"/>
                  </a:lnTo>
                  <a:lnTo>
                    <a:pt x="146" y="714"/>
                  </a:lnTo>
                  <a:lnTo>
                    <a:pt x="146" y="689"/>
                  </a:lnTo>
                  <a:lnTo>
                    <a:pt x="147" y="665"/>
                  </a:lnTo>
                  <a:lnTo>
                    <a:pt x="149" y="642"/>
                  </a:lnTo>
                  <a:lnTo>
                    <a:pt x="150" y="618"/>
                  </a:lnTo>
                  <a:lnTo>
                    <a:pt x="153" y="594"/>
                  </a:lnTo>
                  <a:lnTo>
                    <a:pt x="157" y="571"/>
                  </a:lnTo>
                  <a:lnTo>
                    <a:pt x="160" y="549"/>
                  </a:lnTo>
                  <a:lnTo>
                    <a:pt x="164" y="526"/>
                  </a:lnTo>
                  <a:lnTo>
                    <a:pt x="170" y="504"/>
                  </a:lnTo>
                  <a:lnTo>
                    <a:pt x="174" y="483"/>
                  </a:lnTo>
                  <a:lnTo>
                    <a:pt x="180" y="462"/>
                  </a:lnTo>
                  <a:lnTo>
                    <a:pt x="187" y="443"/>
                  </a:lnTo>
                  <a:lnTo>
                    <a:pt x="193" y="423"/>
                  </a:lnTo>
                  <a:lnTo>
                    <a:pt x="201" y="404"/>
                  </a:lnTo>
                  <a:lnTo>
                    <a:pt x="208" y="385"/>
                  </a:lnTo>
                  <a:lnTo>
                    <a:pt x="217" y="368"/>
                  </a:lnTo>
                  <a:lnTo>
                    <a:pt x="226" y="352"/>
                  </a:lnTo>
                  <a:lnTo>
                    <a:pt x="234" y="336"/>
                  </a:lnTo>
                  <a:lnTo>
                    <a:pt x="244" y="320"/>
                  </a:lnTo>
                  <a:lnTo>
                    <a:pt x="255" y="306"/>
                  </a:lnTo>
                  <a:lnTo>
                    <a:pt x="265" y="293"/>
                  </a:lnTo>
                  <a:lnTo>
                    <a:pt x="277" y="281"/>
                  </a:lnTo>
                  <a:lnTo>
                    <a:pt x="287" y="270"/>
                  </a:lnTo>
                  <a:lnTo>
                    <a:pt x="299" y="260"/>
                  </a:lnTo>
                  <a:lnTo>
                    <a:pt x="311" y="250"/>
                  </a:lnTo>
                  <a:lnTo>
                    <a:pt x="324" y="242"/>
                  </a:lnTo>
                  <a:lnTo>
                    <a:pt x="337" y="235"/>
                  </a:lnTo>
                  <a:lnTo>
                    <a:pt x="350" y="229"/>
                  </a:lnTo>
                  <a:lnTo>
                    <a:pt x="364" y="225"/>
                  </a:lnTo>
                  <a:lnTo>
                    <a:pt x="378" y="222"/>
                  </a:lnTo>
                  <a:lnTo>
                    <a:pt x="393" y="220"/>
                  </a:lnTo>
                  <a:lnTo>
                    <a:pt x="408" y="219"/>
                  </a:lnTo>
                  <a:close/>
                  <a:moveTo>
                    <a:pt x="830" y="29"/>
                  </a:moveTo>
                  <a:lnTo>
                    <a:pt x="684" y="29"/>
                  </a:lnTo>
                  <a:lnTo>
                    <a:pt x="684" y="234"/>
                  </a:lnTo>
                  <a:lnTo>
                    <a:pt x="670" y="207"/>
                  </a:lnTo>
                  <a:lnTo>
                    <a:pt x="656" y="182"/>
                  </a:lnTo>
                  <a:lnTo>
                    <a:pt x="641" y="158"/>
                  </a:lnTo>
                  <a:lnTo>
                    <a:pt x="625" y="135"/>
                  </a:lnTo>
                  <a:lnTo>
                    <a:pt x="609" y="115"/>
                  </a:lnTo>
                  <a:lnTo>
                    <a:pt x="591" y="96"/>
                  </a:lnTo>
                  <a:lnTo>
                    <a:pt x="573" y="78"/>
                  </a:lnTo>
                  <a:lnTo>
                    <a:pt x="556" y="63"/>
                  </a:lnTo>
                  <a:lnTo>
                    <a:pt x="536" y="49"/>
                  </a:lnTo>
                  <a:lnTo>
                    <a:pt x="518" y="36"/>
                  </a:lnTo>
                  <a:lnTo>
                    <a:pt x="498" y="25"/>
                  </a:lnTo>
                  <a:lnTo>
                    <a:pt x="478" y="16"/>
                  </a:lnTo>
                  <a:lnTo>
                    <a:pt x="457" y="10"/>
                  </a:lnTo>
                  <a:lnTo>
                    <a:pt x="437" y="5"/>
                  </a:lnTo>
                  <a:lnTo>
                    <a:pt x="415" y="1"/>
                  </a:lnTo>
                  <a:lnTo>
                    <a:pt x="393" y="0"/>
                  </a:lnTo>
                  <a:lnTo>
                    <a:pt x="371" y="1"/>
                  </a:lnTo>
                  <a:lnTo>
                    <a:pt x="348" y="5"/>
                  </a:lnTo>
                  <a:lnTo>
                    <a:pt x="326" y="9"/>
                  </a:lnTo>
                  <a:lnTo>
                    <a:pt x="306" y="15"/>
                  </a:lnTo>
                  <a:lnTo>
                    <a:pt x="285" y="24"/>
                  </a:lnTo>
                  <a:lnTo>
                    <a:pt x="265" y="34"/>
                  </a:lnTo>
                  <a:lnTo>
                    <a:pt x="246" y="46"/>
                  </a:lnTo>
                  <a:lnTo>
                    <a:pt x="228" y="60"/>
                  </a:lnTo>
                  <a:lnTo>
                    <a:pt x="210" y="74"/>
                  </a:lnTo>
                  <a:lnTo>
                    <a:pt x="192" y="90"/>
                  </a:lnTo>
                  <a:lnTo>
                    <a:pt x="176" y="108"/>
                  </a:lnTo>
                  <a:lnTo>
                    <a:pt x="160" y="128"/>
                  </a:lnTo>
                  <a:lnTo>
                    <a:pt x="145" y="148"/>
                  </a:lnTo>
                  <a:lnTo>
                    <a:pt x="131" y="170"/>
                  </a:lnTo>
                  <a:lnTo>
                    <a:pt x="117" y="193"/>
                  </a:lnTo>
                  <a:lnTo>
                    <a:pt x="104" y="218"/>
                  </a:lnTo>
                  <a:lnTo>
                    <a:pt x="92" y="242"/>
                  </a:lnTo>
                  <a:lnTo>
                    <a:pt x="80" y="270"/>
                  </a:lnTo>
                  <a:lnTo>
                    <a:pt x="69" y="297"/>
                  </a:lnTo>
                  <a:lnTo>
                    <a:pt x="59" y="326"/>
                  </a:lnTo>
                  <a:lnTo>
                    <a:pt x="51" y="355"/>
                  </a:lnTo>
                  <a:lnTo>
                    <a:pt x="42" y="385"/>
                  </a:lnTo>
                  <a:lnTo>
                    <a:pt x="34" y="417"/>
                  </a:lnTo>
                  <a:lnTo>
                    <a:pt x="27" y="449"/>
                  </a:lnTo>
                  <a:lnTo>
                    <a:pt x="20" y="482"/>
                  </a:lnTo>
                  <a:lnTo>
                    <a:pt x="15" y="515"/>
                  </a:lnTo>
                  <a:lnTo>
                    <a:pt x="11" y="550"/>
                  </a:lnTo>
                  <a:lnTo>
                    <a:pt x="7" y="584"/>
                  </a:lnTo>
                  <a:lnTo>
                    <a:pt x="4" y="620"/>
                  </a:lnTo>
                  <a:lnTo>
                    <a:pt x="2" y="656"/>
                  </a:lnTo>
                  <a:lnTo>
                    <a:pt x="1" y="692"/>
                  </a:lnTo>
                  <a:lnTo>
                    <a:pt x="0" y="728"/>
                  </a:lnTo>
                  <a:lnTo>
                    <a:pt x="1" y="765"/>
                  </a:lnTo>
                  <a:lnTo>
                    <a:pt x="2" y="802"/>
                  </a:lnTo>
                  <a:lnTo>
                    <a:pt x="4" y="837"/>
                  </a:lnTo>
                  <a:lnTo>
                    <a:pt x="7" y="873"/>
                  </a:lnTo>
                  <a:lnTo>
                    <a:pt x="11" y="909"/>
                  </a:lnTo>
                  <a:lnTo>
                    <a:pt x="15" y="943"/>
                  </a:lnTo>
                  <a:lnTo>
                    <a:pt x="20" y="977"/>
                  </a:lnTo>
                  <a:lnTo>
                    <a:pt x="27" y="1010"/>
                  </a:lnTo>
                  <a:lnTo>
                    <a:pt x="34" y="1043"/>
                  </a:lnTo>
                  <a:lnTo>
                    <a:pt x="42" y="1075"/>
                  </a:lnTo>
                  <a:lnTo>
                    <a:pt x="51" y="1106"/>
                  </a:lnTo>
                  <a:lnTo>
                    <a:pt x="59" y="1136"/>
                  </a:lnTo>
                  <a:lnTo>
                    <a:pt x="69" y="1165"/>
                  </a:lnTo>
                  <a:lnTo>
                    <a:pt x="80" y="1194"/>
                  </a:lnTo>
                  <a:lnTo>
                    <a:pt x="92" y="1221"/>
                  </a:lnTo>
                  <a:lnTo>
                    <a:pt x="104" y="1247"/>
                  </a:lnTo>
                  <a:lnTo>
                    <a:pt x="117" y="1272"/>
                  </a:lnTo>
                  <a:lnTo>
                    <a:pt x="131" y="1296"/>
                  </a:lnTo>
                  <a:lnTo>
                    <a:pt x="145" y="1319"/>
                  </a:lnTo>
                  <a:lnTo>
                    <a:pt x="160" y="1339"/>
                  </a:lnTo>
                  <a:lnTo>
                    <a:pt x="176" y="1360"/>
                  </a:lnTo>
                  <a:lnTo>
                    <a:pt x="192" y="1378"/>
                  </a:lnTo>
                  <a:lnTo>
                    <a:pt x="210" y="1394"/>
                  </a:lnTo>
                  <a:lnTo>
                    <a:pt x="228" y="1411"/>
                  </a:lnTo>
                  <a:lnTo>
                    <a:pt x="246" y="1424"/>
                  </a:lnTo>
                  <a:lnTo>
                    <a:pt x="265" y="1437"/>
                  </a:lnTo>
                  <a:lnTo>
                    <a:pt x="285" y="1446"/>
                  </a:lnTo>
                  <a:lnTo>
                    <a:pt x="306" y="1455"/>
                  </a:lnTo>
                  <a:lnTo>
                    <a:pt x="326" y="1463"/>
                  </a:lnTo>
                  <a:lnTo>
                    <a:pt x="348" y="1467"/>
                  </a:lnTo>
                  <a:lnTo>
                    <a:pt x="371" y="1470"/>
                  </a:lnTo>
                  <a:lnTo>
                    <a:pt x="393" y="1471"/>
                  </a:lnTo>
                  <a:lnTo>
                    <a:pt x="415" y="1470"/>
                  </a:lnTo>
                  <a:lnTo>
                    <a:pt x="437" y="1467"/>
                  </a:lnTo>
                  <a:lnTo>
                    <a:pt x="457" y="1463"/>
                  </a:lnTo>
                  <a:lnTo>
                    <a:pt x="478" y="1455"/>
                  </a:lnTo>
                  <a:lnTo>
                    <a:pt x="498" y="1446"/>
                  </a:lnTo>
                  <a:lnTo>
                    <a:pt x="518" y="1436"/>
                  </a:lnTo>
                  <a:lnTo>
                    <a:pt x="536" y="1424"/>
                  </a:lnTo>
                  <a:lnTo>
                    <a:pt x="556" y="1410"/>
                  </a:lnTo>
                  <a:lnTo>
                    <a:pt x="573" y="1393"/>
                  </a:lnTo>
                  <a:lnTo>
                    <a:pt x="591" y="1376"/>
                  </a:lnTo>
                  <a:lnTo>
                    <a:pt x="609" y="1357"/>
                  </a:lnTo>
                  <a:lnTo>
                    <a:pt x="625" y="1336"/>
                  </a:lnTo>
                  <a:lnTo>
                    <a:pt x="641" y="1313"/>
                  </a:lnTo>
                  <a:lnTo>
                    <a:pt x="656" y="1290"/>
                  </a:lnTo>
                  <a:lnTo>
                    <a:pt x="670" y="1265"/>
                  </a:lnTo>
                  <a:lnTo>
                    <a:pt x="684" y="1238"/>
                  </a:lnTo>
                  <a:lnTo>
                    <a:pt x="684" y="1427"/>
                  </a:lnTo>
                  <a:lnTo>
                    <a:pt x="830" y="1427"/>
                  </a:lnTo>
                  <a:lnTo>
                    <a:pt x="83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5" name="Freeform 9"/>
            <p:cNvSpPr>
              <a:spLocks noChangeAspect="1"/>
            </p:cNvSpPr>
            <p:nvPr/>
          </p:nvSpPr>
          <p:spPr bwMode="black">
            <a:xfrm>
              <a:off x="4151" y="1799"/>
              <a:ext cx="74" cy="272"/>
            </a:xfrm>
            <a:custGeom>
              <a:avLst/>
              <a:gdLst>
                <a:gd name="T0" fmla="*/ 146 w 670"/>
                <a:gd name="T1" fmla="*/ 1224 h 2446"/>
                <a:gd name="T2" fmla="*/ 168 w 670"/>
                <a:gd name="T3" fmla="*/ 1177 h 2446"/>
                <a:gd name="T4" fmla="*/ 193 w 670"/>
                <a:gd name="T5" fmla="*/ 1136 h 2446"/>
                <a:gd name="T6" fmla="*/ 219 w 670"/>
                <a:gd name="T7" fmla="*/ 1101 h 2446"/>
                <a:gd name="T8" fmla="*/ 246 w 670"/>
                <a:gd name="T9" fmla="*/ 1072 h 2446"/>
                <a:gd name="T10" fmla="*/ 276 w 670"/>
                <a:gd name="T11" fmla="*/ 1049 h 2446"/>
                <a:gd name="T12" fmla="*/ 307 w 670"/>
                <a:gd name="T13" fmla="*/ 1033 h 2446"/>
                <a:gd name="T14" fmla="*/ 342 w 670"/>
                <a:gd name="T15" fmla="*/ 1024 h 2446"/>
                <a:gd name="T16" fmla="*/ 379 w 670"/>
                <a:gd name="T17" fmla="*/ 1019 h 2446"/>
                <a:gd name="T18" fmla="*/ 420 w 670"/>
                <a:gd name="T19" fmla="*/ 1022 h 2446"/>
                <a:gd name="T20" fmla="*/ 458 w 670"/>
                <a:gd name="T21" fmla="*/ 1032 h 2446"/>
                <a:gd name="T22" fmla="*/ 492 w 670"/>
                <a:gd name="T23" fmla="*/ 1047 h 2446"/>
                <a:gd name="T24" fmla="*/ 523 w 670"/>
                <a:gd name="T25" fmla="*/ 1068 h 2446"/>
                <a:gd name="T26" fmla="*/ 550 w 670"/>
                <a:gd name="T27" fmla="*/ 1094 h 2446"/>
                <a:gd name="T28" fmla="*/ 574 w 670"/>
                <a:gd name="T29" fmla="*/ 1124 h 2446"/>
                <a:gd name="T30" fmla="*/ 594 w 670"/>
                <a:gd name="T31" fmla="*/ 1159 h 2446"/>
                <a:gd name="T32" fmla="*/ 611 w 670"/>
                <a:gd name="T33" fmla="*/ 1198 h 2446"/>
                <a:gd name="T34" fmla="*/ 627 w 670"/>
                <a:gd name="T35" fmla="*/ 1241 h 2446"/>
                <a:gd name="T36" fmla="*/ 640 w 670"/>
                <a:gd name="T37" fmla="*/ 1287 h 2446"/>
                <a:gd name="T38" fmla="*/ 649 w 670"/>
                <a:gd name="T39" fmla="*/ 1336 h 2446"/>
                <a:gd name="T40" fmla="*/ 657 w 670"/>
                <a:gd name="T41" fmla="*/ 1388 h 2446"/>
                <a:gd name="T42" fmla="*/ 667 w 670"/>
                <a:gd name="T43" fmla="*/ 1499 h 2446"/>
                <a:gd name="T44" fmla="*/ 670 w 670"/>
                <a:gd name="T45" fmla="*/ 1616 h 2446"/>
                <a:gd name="T46" fmla="*/ 525 w 670"/>
                <a:gd name="T47" fmla="*/ 2446 h 2446"/>
                <a:gd name="T48" fmla="*/ 524 w 670"/>
                <a:gd name="T49" fmla="*/ 1620 h 2446"/>
                <a:gd name="T50" fmla="*/ 522 w 670"/>
                <a:gd name="T51" fmla="*/ 1541 h 2446"/>
                <a:gd name="T52" fmla="*/ 516 w 670"/>
                <a:gd name="T53" fmla="*/ 1466 h 2446"/>
                <a:gd name="T54" fmla="*/ 505 w 670"/>
                <a:gd name="T55" fmla="*/ 1398 h 2446"/>
                <a:gd name="T56" fmla="*/ 492 w 670"/>
                <a:gd name="T57" fmla="*/ 1353 h 2446"/>
                <a:gd name="T58" fmla="*/ 482 w 670"/>
                <a:gd name="T59" fmla="*/ 1326 h 2446"/>
                <a:gd name="T60" fmla="*/ 469 w 670"/>
                <a:gd name="T61" fmla="*/ 1303 h 2446"/>
                <a:gd name="T62" fmla="*/ 453 w 670"/>
                <a:gd name="T63" fmla="*/ 1282 h 2446"/>
                <a:gd name="T64" fmla="*/ 435 w 670"/>
                <a:gd name="T65" fmla="*/ 1266 h 2446"/>
                <a:gd name="T66" fmla="*/ 415 w 670"/>
                <a:gd name="T67" fmla="*/ 1252 h 2446"/>
                <a:gd name="T68" fmla="*/ 391 w 670"/>
                <a:gd name="T69" fmla="*/ 1243 h 2446"/>
                <a:gd name="T70" fmla="*/ 365 w 670"/>
                <a:gd name="T71" fmla="*/ 1239 h 2446"/>
                <a:gd name="T72" fmla="*/ 332 w 670"/>
                <a:gd name="T73" fmla="*/ 1239 h 2446"/>
                <a:gd name="T74" fmla="*/ 301 w 670"/>
                <a:gd name="T75" fmla="*/ 1245 h 2446"/>
                <a:gd name="T76" fmla="*/ 273 w 670"/>
                <a:gd name="T77" fmla="*/ 1259 h 2446"/>
                <a:gd name="T78" fmla="*/ 249 w 670"/>
                <a:gd name="T79" fmla="*/ 1278 h 2446"/>
                <a:gd name="T80" fmla="*/ 227 w 670"/>
                <a:gd name="T81" fmla="*/ 1303 h 2446"/>
                <a:gd name="T82" fmla="*/ 210 w 670"/>
                <a:gd name="T83" fmla="*/ 1332 h 2446"/>
                <a:gd name="T84" fmla="*/ 195 w 670"/>
                <a:gd name="T85" fmla="*/ 1365 h 2446"/>
                <a:gd name="T86" fmla="*/ 182 w 670"/>
                <a:gd name="T87" fmla="*/ 1402 h 2446"/>
                <a:gd name="T88" fmla="*/ 172 w 670"/>
                <a:gd name="T89" fmla="*/ 1442 h 2446"/>
                <a:gd name="T90" fmla="*/ 164 w 670"/>
                <a:gd name="T91" fmla="*/ 1485 h 2446"/>
                <a:gd name="T92" fmla="*/ 155 w 670"/>
                <a:gd name="T93" fmla="*/ 1554 h 2446"/>
                <a:gd name="T94" fmla="*/ 148 w 670"/>
                <a:gd name="T95" fmla="*/ 1649 h 2446"/>
                <a:gd name="T96" fmla="*/ 146 w 670"/>
                <a:gd name="T97" fmla="*/ 1744 h 2446"/>
                <a:gd name="T98" fmla="*/ 146 w 670"/>
                <a:gd name="T99" fmla="*/ 2446 h 2446"/>
                <a:gd name="T100" fmla="*/ 0 w 670"/>
                <a:gd name="T101"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2446">
                  <a:moveTo>
                    <a:pt x="146" y="0"/>
                  </a:moveTo>
                  <a:lnTo>
                    <a:pt x="146" y="1224"/>
                  </a:lnTo>
                  <a:lnTo>
                    <a:pt x="157" y="1200"/>
                  </a:lnTo>
                  <a:lnTo>
                    <a:pt x="168" y="1177"/>
                  </a:lnTo>
                  <a:lnTo>
                    <a:pt x="180" y="1157"/>
                  </a:lnTo>
                  <a:lnTo>
                    <a:pt x="193" y="1136"/>
                  </a:lnTo>
                  <a:lnTo>
                    <a:pt x="205" y="1118"/>
                  </a:lnTo>
                  <a:lnTo>
                    <a:pt x="219" y="1101"/>
                  </a:lnTo>
                  <a:lnTo>
                    <a:pt x="232" y="1086"/>
                  </a:lnTo>
                  <a:lnTo>
                    <a:pt x="246" y="1072"/>
                  </a:lnTo>
                  <a:lnTo>
                    <a:pt x="261" y="1060"/>
                  </a:lnTo>
                  <a:lnTo>
                    <a:pt x="276" y="1049"/>
                  </a:lnTo>
                  <a:lnTo>
                    <a:pt x="291" y="1041"/>
                  </a:lnTo>
                  <a:lnTo>
                    <a:pt x="307" y="1033"/>
                  </a:lnTo>
                  <a:lnTo>
                    <a:pt x="325" y="1027"/>
                  </a:lnTo>
                  <a:lnTo>
                    <a:pt x="342" y="1024"/>
                  </a:lnTo>
                  <a:lnTo>
                    <a:pt x="360" y="1020"/>
                  </a:lnTo>
                  <a:lnTo>
                    <a:pt x="379" y="1019"/>
                  </a:lnTo>
                  <a:lnTo>
                    <a:pt x="400" y="1020"/>
                  </a:lnTo>
                  <a:lnTo>
                    <a:pt x="420" y="1022"/>
                  </a:lnTo>
                  <a:lnTo>
                    <a:pt x="439" y="1027"/>
                  </a:lnTo>
                  <a:lnTo>
                    <a:pt x="458" y="1032"/>
                  </a:lnTo>
                  <a:lnTo>
                    <a:pt x="475" y="1039"/>
                  </a:lnTo>
                  <a:lnTo>
                    <a:pt x="492" y="1047"/>
                  </a:lnTo>
                  <a:lnTo>
                    <a:pt x="508" y="1057"/>
                  </a:lnTo>
                  <a:lnTo>
                    <a:pt x="523" y="1068"/>
                  </a:lnTo>
                  <a:lnTo>
                    <a:pt x="537" y="1080"/>
                  </a:lnTo>
                  <a:lnTo>
                    <a:pt x="550" y="1094"/>
                  </a:lnTo>
                  <a:lnTo>
                    <a:pt x="562" y="1108"/>
                  </a:lnTo>
                  <a:lnTo>
                    <a:pt x="574" y="1124"/>
                  </a:lnTo>
                  <a:lnTo>
                    <a:pt x="584" y="1141"/>
                  </a:lnTo>
                  <a:lnTo>
                    <a:pt x="594" y="1159"/>
                  </a:lnTo>
                  <a:lnTo>
                    <a:pt x="603" y="1178"/>
                  </a:lnTo>
                  <a:lnTo>
                    <a:pt x="611" y="1198"/>
                  </a:lnTo>
                  <a:lnTo>
                    <a:pt x="620" y="1219"/>
                  </a:lnTo>
                  <a:lnTo>
                    <a:pt x="627" y="1241"/>
                  </a:lnTo>
                  <a:lnTo>
                    <a:pt x="633" y="1264"/>
                  </a:lnTo>
                  <a:lnTo>
                    <a:pt x="640" y="1287"/>
                  </a:lnTo>
                  <a:lnTo>
                    <a:pt x="645" y="1311"/>
                  </a:lnTo>
                  <a:lnTo>
                    <a:pt x="649" y="1336"/>
                  </a:lnTo>
                  <a:lnTo>
                    <a:pt x="654" y="1362"/>
                  </a:lnTo>
                  <a:lnTo>
                    <a:pt x="657" y="1388"/>
                  </a:lnTo>
                  <a:lnTo>
                    <a:pt x="663" y="1442"/>
                  </a:lnTo>
                  <a:lnTo>
                    <a:pt x="667" y="1499"/>
                  </a:lnTo>
                  <a:lnTo>
                    <a:pt x="669" y="1557"/>
                  </a:lnTo>
                  <a:lnTo>
                    <a:pt x="670" y="1616"/>
                  </a:lnTo>
                  <a:lnTo>
                    <a:pt x="670" y="2446"/>
                  </a:lnTo>
                  <a:lnTo>
                    <a:pt x="525" y="2446"/>
                  </a:lnTo>
                  <a:lnTo>
                    <a:pt x="525" y="1661"/>
                  </a:lnTo>
                  <a:lnTo>
                    <a:pt x="524" y="1620"/>
                  </a:lnTo>
                  <a:lnTo>
                    <a:pt x="524" y="1579"/>
                  </a:lnTo>
                  <a:lnTo>
                    <a:pt x="522" y="1541"/>
                  </a:lnTo>
                  <a:lnTo>
                    <a:pt x="519" y="1503"/>
                  </a:lnTo>
                  <a:lnTo>
                    <a:pt x="516" y="1466"/>
                  </a:lnTo>
                  <a:lnTo>
                    <a:pt x="511" y="1430"/>
                  </a:lnTo>
                  <a:lnTo>
                    <a:pt x="505" y="1398"/>
                  </a:lnTo>
                  <a:lnTo>
                    <a:pt x="497" y="1367"/>
                  </a:lnTo>
                  <a:lnTo>
                    <a:pt x="492" y="1353"/>
                  </a:lnTo>
                  <a:lnTo>
                    <a:pt x="487" y="1339"/>
                  </a:lnTo>
                  <a:lnTo>
                    <a:pt x="482" y="1326"/>
                  </a:lnTo>
                  <a:lnTo>
                    <a:pt x="475" y="1314"/>
                  </a:lnTo>
                  <a:lnTo>
                    <a:pt x="469" y="1303"/>
                  </a:lnTo>
                  <a:lnTo>
                    <a:pt x="461" y="1292"/>
                  </a:lnTo>
                  <a:lnTo>
                    <a:pt x="453" y="1282"/>
                  </a:lnTo>
                  <a:lnTo>
                    <a:pt x="445" y="1273"/>
                  </a:lnTo>
                  <a:lnTo>
                    <a:pt x="435" y="1266"/>
                  </a:lnTo>
                  <a:lnTo>
                    <a:pt x="425" y="1258"/>
                  </a:lnTo>
                  <a:lnTo>
                    <a:pt x="415" y="1252"/>
                  </a:lnTo>
                  <a:lnTo>
                    <a:pt x="403" y="1247"/>
                  </a:lnTo>
                  <a:lnTo>
                    <a:pt x="391" y="1243"/>
                  </a:lnTo>
                  <a:lnTo>
                    <a:pt x="378" y="1241"/>
                  </a:lnTo>
                  <a:lnTo>
                    <a:pt x="365" y="1239"/>
                  </a:lnTo>
                  <a:lnTo>
                    <a:pt x="350" y="1238"/>
                  </a:lnTo>
                  <a:lnTo>
                    <a:pt x="332" y="1239"/>
                  </a:lnTo>
                  <a:lnTo>
                    <a:pt x="316" y="1242"/>
                  </a:lnTo>
                  <a:lnTo>
                    <a:pt x="301" y="1245"/>
                  </a:lnTo>
                  <a:lnTo>
                    <a:pt x="287" y="1252"/>
                  </a:lnTo>
                  <a:lnTo>
                    <a:pt x="273" y="1259"/>
                  </a:lnTo>
                  <a:lnTo>
                    <a:pt x="261" y="1268"/>
                  </a:lnTo>
                  <a:lnTo>
                    <a:pt x="249" y="1278"/>
                  </a:lnTo>
                  <a:lnTo>
                    <a:pt x="238" y="1290"/>
                  </a:lnTo>
                  <a:lnTo>
                    <a:pt x="227" y="1303"/>
                  </a:lnTo>
                  <a:lnTo>
                    <a:pt x="219" y="1317"/>
                  </a:lnTo>
                  <a:lnTo>
                    <a:pt x="210" y="1332"/>
                  </a:lnTo>
                  <a:lnTo>
                    <a:pt x="201" y="1348"/>
                  </a:lnTo>
                  <a:lnTo>
                    <a:pt x="195" y="1365"/>
                  </a:lnTo>
                  <a:lnTo>
                    <a:pt x="188" y="1383"/>
                  </a:lnTo>
                  <a:lnTo>
                    <a:pt x="182" y="1402"/>
                  </a:lnTo>
                  <a:lnTo>
                    <a:pt x="177" y="1422"/>
                  </a:lnTo>
                  <a:lnTo>
                    <a:pt x="172" y="1442"/>
                  </a:lnTo>
                  <a:lnTo>
                    <a:pt x="168" y="1464"/>
                  </a:lnTo>
                  <a:lnTo>
                    <a:pt x="164" y="1485"/>
                  </a:lnTo>
                  <a:lnTo>
                    <a:pt x="160" y="1507"/>
                  </a:lnTo>
                  <a:lnTo>
                    <a:pt x="155" y="1554"/>
                  </a:lnTo>
                  <a:lnTo>
                    <a:pt x="151" y="1600"/>
                  </a:lnTo>
                  <a:lnTo>
                    <a:pt x="148" y="1649"/>
                  </a:lnTo>
                  <a:lnTo>
                    <a:pt x="146" y="1696"/>
                  </a:lnTo>
                  <a:lnTo>
                    <a:pt x="146" y="1744"/>
                  </a:lnTo>
                  <a:lnTo>
                    <a:pt x="146" y="1791"/>
                  </a:lnTo>
                  <a:lnTo>
                    <a:pt x="146" y="2446"/>
                  </a:lnTo>
                  <a:lnTo>
                    <a:pt x="0" y="2446"/>
                  </a:lnTo>
                  <a:lnTo>
                    <a:pt x="0" y="0"/>
                  </a:lnTo>
                  <a:lnTo>
                    <a:pt x="1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6" name="Freeform 10"/>
            <p:cNvSpPr>
              <a:spLocks noChangeAspect="1" noEditPoints="1"/>
            </p:cNvSpPr>
            <p:nvPr/>
          </p:nvSpPr>
          <p:spPr bwMode="black">
            <a:xfrm>
              <a:off x="4246" y="1912"/>
              <a:ext cx="99" cy="164"/>
            </a:xfrm>
            <a:custGeom>
              <a:avLst/>
              <a:gdLst>
                <a:gd name="T0" fmla="*/ 514 w 888"/>
                <a:gd name="T1" fmla="*/ 229 h 1471"/>
                <a:gd name="T2" fmla="*/ 584 w 888"/>
                <a:gd name="T3" fmla="*/ 271 h 1471"/>
                <a:gd name="T4" fmla="*/ 643 w 888"/>
                <a:gd name="T5" fmla="*/ 337 h 1471"/>
                <a:gd name="T6" fmla="*/ 689 w 888"/>
                <a:gd name="T7" fmla="*/ 425 h 1471"/>
                <a:gd name="T8" fmla="*/ 722 w 888"/>
                <a:gd name="T9" fmla="*/ 532 h 1471"/>
                <a:gd name="T10" fmla="*/ 740 w 888"/>
                <a:gd name="T11" fmla="*/ 652 h 1471"/>
                <a:gd name="T12" fmla="*/ 741 w 888"/>
                <a:gd name="T13" fmla="*/ 782 h 1471"/>
                <a:gd name="T14" fmla="*/ 727 w 888"/>
                <a:gd name="T15" fmla="*/ 910 h 1471"/>
                <a:gd name="T16" fmla="*/ 697 w 888"/>
                <a:gd name="T17" fmla="*/ 1022 h 1471"/>
                <a:gd name="T18" fmla="*/ 652 w 888"/>
                <a:gd name="T19" fmla="*/ 1118 h 1471"/>
                <a:gd name="T20" fmla="*/ 596 w 888"/>
                <a:gd name="T21" fmla="*/ 1190 h 1471"/>
                <a:gd name="T22" fmla="*/ 529 w 888"/>
                <a:gd name="T23" fmla="*/ 1237 h 1471"/>
                <a:gd name="T24" fmla="*/ 451 w 888"/>
                <a:gd name="T25" fmla="*/ 1253 h 1471"/>
                <a:gd name="T26" fmla="*/ 368 w 888"/>
                <a:gd name="T27" fmla="*/ 1237 h 1471"/>
                <a:gd name="T28" fmla="*/ 296 w 888"/>
                <a:gd name="T29" fmla="*/ 1190 h 1471"/>
                <a:gd name="T30" fmla="*/ 238 w 888"/>
                <a:gd name="T31" fmla="*/ 1118 h 1471"/>
                <a:gd name="T32" fmla="*/ 193 w 888"/>
                <a:gd name="T33" fmla="*/ 1022 h 1471"/>
                <a:gd name="T34" fmla="*/ 162 w 888"/>
                <a:gd name="T35" fmla="*/ 910 h 1471"/>
                <a:gd name="T36" fmla="*/ 147 w 888"/>
                <a:gd name="T37" fmla="*/ 782 h 1471"/>
                <a:gd name="T38" fmla="*/ 148 w 888"/>
                <a:gd name="T39" fmla="*/ 652 h 1471"/>
                <a:gd name="T40" fmla="*/ 167 w 888"/>
                <a:gd name="T41" fmla="*/ 532 h 1471"/>
                <a:gd name="T42" fmla="*/ 200 w 888"/>
                <a:gd name="T43" fmla="*/ 425 h 1471"/>
                <a:gd name="T44" fmla="*/ 249 w 888"/>
                <a:gd name="T45" fmla="*/ 337 h 1471"/>
                <a:gd name="T46" fmla="*/ 311 w 888"/>
                <a:gd name="T47" fmla="*/ 271 h 1471"/>
                <a:gd name="T48" fmla="*/ 384 w 888"/>
                <a:gd name="T49" fmla="*/ 229 h 1471"/>
                <a:gd name="T50" fmla="*/ 451 w 888"/>
                <a:gd name="T51" fmla="*/ 1471 h 1471"/>
                <a:gd name="T52" fmla="*/ 558 w 888"/>
                <a:gd name="T53" fmla="*/ 1449 h 1471"/>
                <a:gd name="T54" fmla="*/ 656 w 888"/>
                <a:gd name="T55" fmla="*/ 1384 h 1471"/>
                <a:gd name="T56" fmla="*/ 742 w 888"/>
                <a:gd name="T57" fmla="*/ 1282 h 1471"/>
                <a:gd name="T58" fmla="*/ 811 w 888"/>
                <a:gd name="T59" fmla="*/ 1149 h 1471"/>
                <a:gd name="T60" fmla="*/ 861 w 888"/>
                <a:gd name="T61" fmla="*/ 989 h 1471"/>
                <a:gd name="T62" fmla="*/ 886 w 888"/>
                <a:gd name="T63" fmla="*/ 806 h 1471"/>
                <a:gd name="T64" fmla="*/ 883 w 888"/>
                <a:gd name="T65" fmla="*/ 617 h 1471"/>
                <a:gd name="T66" fmla="*/ 852 w 888"/>
                <a:gd name="T67" fmla="*/ 443 h 1471"/>
                <a:gd name="T68" fmla="*/ 799 w 888"/>
                <a:gd name="T69" fmla="*/ 291 h 1471"/>
                <a:gd name="T70" fmla="*/ 726 w 888"/>
                <a:gd name="T71" fmla="*/ 165 h 1471"/>
                <a:gd name="T72" fmla="*/ 637 w 888"/>
                <a:gd name="T73" fmla="*/ 72 h 1471"/>
                <a:gd name="T74" fmla="*/ 537 w 888"/>
                <a:gd name="T75" fmla="*/ 15 h 1471"/>
                <a:gd name="T76" fmla="*/ 428 w 888"/>
                <a:gd name="T77" fmla="*/ 1 h 1471"/>
                <a:gd name="T78" fmla="*/ 318 w 888"/>
                <a:gd name="T79" fmla="*/ 33 h 1471"/>
                <a:gd name="T80" fmla="*/ 219 w 888"/>
                <a:gd name="T81" fmla="*/ 105 h 1471"/>
                <a:gd name="T82" fmla="*/ 133 w 888"/>
                <a:gd name="T83" fmla="*/ 212 h 1471"/>
                <a:gd name="T84" fmla="*/ 66 w 888"/>
                <a:gd name="T85" fmla="*/ 348 h 1471"/>
                <a:gd name="T86" fmla="*/ 21 w 888"/>
                <a:gd name="T87" fmla="*/ 510 h 1471"/>
                <a:gd name="T88" fmla="*/ 1 w 888"/>
                <a:gd name="T89" fmla="*/ 690 h 1471"/>
                <a:gd name="T90" fmla="*/ 10 w 888"/>
                <a:gd name="T91" fmla="*/ 882 h 1471"/>
                <a:gd name="T92" fmla="*/ 46 w 888"/>
                <a:gd name="T93" fmla="*/ 1056 h 1471"/>
                <a:gd name="T94" fmla="*/ 104 w 888"/>
                <a:gd name="T95" fmla="*/ 1206 h 1471"/>
                <a:gd name="T96" fmla="*/ 182 w 888"/>
                <a:gd name="T97" fmla="*/ 1327 h 1471"/>
                <a:gd name="T98" fmla="*/ 277 w 888"/>
                <a:gd name="T99" fmla="*/ 1414 h 1471"/>
                <a:gd name="T100" fmla="*/ 383 w 888"/>
                <a:gd name="T101" fmla="*/ 1463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8" h="1471">
                  <a:moveTo>
                    <a:pt x="451" y="219"/>
                  </a:moveTo>
                  <a:lnTo>
                    <a:pt x="467" y="220"/>
                  </a:lnTo>
                  <a:lnTo>
                    <a:pt x="484" y="222"/>
                  </a:lnTo>
                  <a:lnTo>
                    <a:pt x="499" y="225"/>
                  </a:lnTo>
                  <a:lnTo>
                    <a:pt x="514" y="229"/>
                  </a:lnTo>
                  <a:lnTo>
                    <a:pt x="529" y="235"/>
                  </a:lnTo>
                  <a:lnTo>
                    <a:pt x="543" y="242"/>
                  </a:lnTo>
                  <a:lnTo>
                    <a:pt x="557" y="250"/>
                  </a:lnTo>
                  <a:lnTo>
                    <a:pt x="571" y="260"/>
                  </a:lnTo>
                  <a:lnTo>
                    <a:pt x="584" y="271"/>
                  </a:lnTo>
                  <a:lnTo>
                    <a:pt x="596" y="281"/>
                  </a:lnTo>
                  <a:lnTo>
                    <a:pt x="609" y="294"/>
                  </a:lnTo>
                  <a:lnTo>
                    <a:pt x="620" y="307"/>
                  </a:lnTo>
                  <a:lnTo>
                    <a:pt x="632" y="321"/>
                  </a:lnTo>
                  <a:lnTo>
                    <a:pt x="643" y="337"/>
                  </a:lnTo>
                  <a:lnTo>
                    <a:pt x="652" y="353"/>
                  </a:lnTo>
                  <a:lnTo>
                    <a:pt x="662" y="370"/>
                  </a:lnTo>
                  <a:lnTo>
                    <a:pt x="672" y="387"/>
                  </a:lnTo>
                  <a:lnTo>
                    <a:pt x="680" y="407"/>
                  </a:lnTo>
                  <a:lnTo>
                    <a:pt x="689" y="425"/>
                  </a:lnTo>
                  <a:lnTo>
                    <a:pt x="697" y="446"/>
                  </a:lnTo>
                  <a:lnTo>
                    <a:pt x="704" y="466"/>
                  </a:lnTo>
                  <a:lnTo>
                    <a:pt x="711" y="488"/>
                  </a:lnTo>
                  <a:lnTo>
                    <a:pt x="716" y="510"/>
                  </a:lnTo>
                  <a:lnTo>
                    <a:pt x="722" y="532"/>
                  </a:lnTo>
                  <a:lnTo>
                    <a:pt x="727" y="555"/>
                  </a:lnTo>
                  <a:lnTo>
                    <a:pt x="731" y="579"/>
                  </a:lnTo>
                  <a:lnTo>
                    <a:pt x="735" y="603"/>
                  </a:lnTo>
                  <a:lnTo>
                    <a:pt x="738" y="628"/>
                  </a:lnTo>
                  <a:lnTo>
                    <a:pt x="740" y="652"/>
                  </a:lnTo>
                  <a:lnTo>
                    <a:pt x="741" y="677"/>
                  </a:lnTo>
                  <a:lnTo>
                    <a:pt x="742" y="703"/>
                  </a:lnTo>
                  <a:lnTo>
                    <a:pt x="743" y="728"/>
                  </a:lnTo>
                  <a:lnTo>
                    <a:pt x="742" y="755"/>
                  </a:lnTo>
                  <a:lnTo>
                    <a:pt x="741" y="782"/>
                  </a:lnTo>
                  <a:lnTo>
                    <a:pt x="740" y="809"/>
                  </a:lnTo>
                  <a:lnTo>
                    <a:pt x="738" y="834"/>
                  </a:lnTo>
                  <a:lnTo>
                    <a:pt x="735" y="860"/>
                  </a:lnTo>
                  <a:lnTo>
                    <a:pt x="731" y="885"/>
                  </a:lnTo>
                  <a:lnTo>
                    <a:pt x="727" y="910"/>
                  </a:lnTo>
                  <a:lnTo>
                    <a:pt x="722" y="934"/>
                  </a:lnTo>
                  <a:lnTo>
                    <a:pt x="716" y="956"/>
                  </a:lnTo>
                  <a:lnTo>
                    <a:pt x="711" y="979"/>
                  </a:lnTo>
                  <a:lnTo>
                    <a:pt x="704" y="1001"/>
                  </a:lnTo>
                  <a:lnTo>
                    <a:pt x="697" y="1022"/>
                  </a:lnTo>
                  <a:lnTo>
                    <a:pt x="689" y="1043"/>
                  </a:lnTo>
                  <a:lnTo>
                    <a:pt x="680" y="1062"/>
                  </a:lnTo>
                  <a:lnTo>
                    <a:pt x="672" y="1082"/>
                  </a:lnTo>
                  <a:lnTo>
                    <a:pt x="662" y="1100"/>
                  </a:lnTo>
                  <a:lnTo>
                    <a:pt x="652" y="1118"/>
                  </a:lnTo>
                  <a:lnTo>
                    <a:pt x="643" y="1134"/>
                  </a:lnTo>
                  <a:lnTo>
                    <a:pt x="632" y="1149"/>
                  </a:lnTo>
                  <a:lnTo>
                    <a:pt x="620" y="1164"/>
                  </a:lnTo>
                  <a:lnTo>
                    <a:pt x="609" y="1177"/>
                  </a:lnTo>
                  <a:lnTo>
                    <a:pt x="596" y="1190"/>
                  </a:lnTo>
                  <a:lnTo>
                    <a:pt x="584" y="1201"/>
                  </a:lnTo>
                  <a:lnTo>
                    <a:pt x="571" y="1212"/>
                  </a:lnTo>
                  <a:lnTo>
                    <a:pt x="557" y="1221"/>
                  </a:lnTo>
                  <a:lnTo>
                    <a:pt x="543" y="1229"/>
                  </a:lnTo>
                  <a:lnTo>
                    <a:pt x="529" y="1237"/>
                  </a:lnTo>
                  <a:lnTo>
                    <a:pt x="514" y="1242"/>
                  </a:lnTo>
                  <a:lnTo>
                    <a:pt x="499" y="1246"/>
                  </a:lnTo>
                  <a:lnTo>
                    <a:pt x="484" y="1250"/>
                  </a:lnTo>
                  <a:lnTo>
                    <a:pt x="467" y="1252"/>
                  </a:lnTo>
                  <a:lnTo>
                    <a:pt x="451" y="1253"/>
                  </a:lnTo>
                  <a:lnTo>
                    <a:pt x="434" y="1252"/>
                  </a:lnTo>
                  <a:lnTo>
                    <a:pt x="417" y="1250"/>
                  </a:lnTo>
                  <a:lnTo>
                    <a:pt x="400" y="1246"/>
                  </a:lnTo>
                  <a:lnTo>
                    <a:pt x="384" y="1242"/>
                  </a:lnTo>
                  <a:lnTo>
                    <a:pt x="368" y="1237"/>
                  </a:lnTo>
                  <a:lnTo>
                    <a:pt x="353" y="1229"/>
                  </a:lnTo>
                  <a:lnTo>
                    <a:pt x="339" y="1221"/>
                  </a:lnTo>
                  <a:lnTo>
                    <a:pt x="324" y="1212"/>
                  </a:lnTo>
                  <a:lnTo>
                    <a:pt x="311" y="1201"/>
                  </a:lnTo>
                  <a:lnTo>
                    <a:pt x="296" y="1190"/>
                  </a:lnTo>
                  <a:lnTo>
                    <a:pt x="283" y="1177"/>
                  </a:lnTo>
                  <a:lnTo>
                    <a:pt x="272" y="1164"/>
                  </a:lnTo>
                  <a:lnTo>
                    <a:pt x="260" y="1149"/>
                  </a:lnTo>
                  <a:lnTo>
                    <a:pt x="249" y="1134"/>
                  </a:lnTo>
                  <a:lnTo>
                    <a:pt x="238" y="1118"/>
                  </a:lnTo>
                  <a:lnTo>
                    <a:pt x="227" y="1100"/>
                  </a:lnTo>
                  <a:lnTo>
                    <a:pt x="218" y="1082"/>
                  </a:lnTo>
                  <a:lnTo>
                    <a:pt x="209" y="1062"/>
                  </a:lnTo>
                  <a:lnTo>
                    <a:pt x="200" y="1043"/>
                  </a:lnTo>
                  <a:lnTo>
                    <a:pt x="193" y="1022"/>
                  </a:lnTo>
                  <a:lnTo>
                    <a:pt x="185" y="1001"/>
                  </a:lnTo>
                  <a:lnTo>
                    <a:pt x="179" y="979"/>
                  </a:lnTo>
                  <a:lnTo>
                    <a:pt x="172" y="956"/>
                  </a:lnTo>
                  <a:lnTo>
                    <a:pt x="167" y="934"/>
                  </a:lnTo>
                  <a:lnTo>
                    <a:pt x="162" y="910"/>
                  </a:lnTo>
                  <a:lnTo>
                    <a:pt x="158" y="885"/>
                  </a:lnTo>
                  <a:lnTo>
                    <a:pt x="154" y="860"/>
                  </a:lnTo>
                  <a:lnTo>
                    <a:pt x="152" y="834"/>
                  </a:lnTo>
                  <a:lnTo>
                    <a:pt x="148" y="809"/>
                  </a:lnTo>
                  <a:lnTo>
                    <a:pt x="147" y="782"/>
                  </a:lnTo>
                  <a:lnTo>
                    <a:pt x="146" y="755"/>
                  </a:lnTo>
                  <a:lnTo>
                    <a:pt x="146" y="728"/>
                  </a:lnTo>
                  <a:lnTo>
                    <a:pt x="146" y="703"/>
                  </a:lnTo>
                  <a:lnTo>
                    <a:pt x="147" y="677"/>
                  </a:lnTo>
                  <a:lnTo>
                    <a:pt x="148" y="652"/>
                  </a:lnTo>
                  <a:lnTo>
                    <a:pt x="152" y="628"/>
                  </a:lnTo>
                  <a:lnTo>
                    <a:pt x="154" y="603"/>
                  </a:lnTo>
                  <a:lnTo>
                    <a:pt x="158" y="579"/>
                  </a:lnTo>
                  <a:lnTo>
                    <a:pt x="162" y="555"/>
                  </a:lnTo>
                  <a:lnTo>
                    <a:pt x="167" y="532"/>
                  </a:lnTo>
                  <a:lnTo>
                    <a:pt x="172" y="510"/>
                  </a:lnTo>
                  <a:lnTo>
                    <a:pt x="179" y="488"/>
                  </a:lnTo>
                  <a:lnTo>
                    <a:pt x="185" y="466"/>
                  </a:lnTo>
                  <a:lnTo>
                    <a:pt x="193" y="446"/>
                  </a:lnTo>
                  <a:lnTo>
                    <a:pt x="200" y="425"/>
                  </a:lnTo>
                  <a:lnTo>
                    <a:pt x="209" y="407"/>
                  </a:lnTo>
                  <a:lnTo>
                    <a:pt x="218" y="387"/>
                  </a:lnTo>
                  <a:lnTo>
                    <a:pt x="227" y="370"/>
                  </a:lnTo>
                  <a:lnTo>
                    <a:pt x="238" y="353"/>
                  </a:lnTo>
                  <a:lnTo>
                    <a:pt x="249" y="337"/>
                  </a:lnTo>
                  <a:lnTo>
                    <a:pt x="260" y="321"/>
                  </a:lnTo>
                  <a:lnTo>
                    <a:pt x="272" y="307"/>
                  </a:lnTo>
                  <a:lnTo>
                    <a:pt x="283" y="294"/>
                  </a:lnTo>
                  <a:lnTo>
                    <a:pt x="296" y="281"/>
                  </a:lnTo>
                  <a:lnTo>
                    <a:pt x="311" y="271"/>
                  </a:lnTo>
                  <a:lnTo>
                    <a:pt x="324" y="260"/>
                  </a:lnTo>
                  <a:lnTo>
                    <a:pt x="339" y="250"/>
                  </a:lnTo>
                  <a:lnTo>
                    <a:pt x="353" y="242"/>
                  </a:lnTo>
                  <a:lnTo>
                    <a:pt x="368" y="235"/>
                  </a:lnTo>
                  <a:lnTo>
                    <a:pt x="384" y="229"/>
                  </a:lnTo>
                  <a:lnTo>
                    <a:pt x="400" y="225"/>
                  </a:lnTo>
                  <a:lnTo>
                    <a:pt x="417" y="222"/>
                  </a:lnTo>
                  <a:lnTo>
                    <a:pt x="434" y="220"/>
                  </a:lnTo>
                  <a:lnTo>
                    <a:pt x="451" y="219"/>
                  </a:lnTo>
                  <a:close/>
                  <a:moveTo>
                    <a:pt x="451" y="1471"/>
                  </a:moveTo>
                  <a:lnTo>
                    <a:pt x="473" y="1470"/>
                  </a:lnTo>
                  <a:lnTo>
                    <a:pt x="494" y="1467"/>
                  </a:lnTo>
                  <a:lnTo>
                    <a:pt x="516" y="1463"/>
                  </a:lnTo>
                  <a:lnTo>
                    <a:pt x="537" y="1456"/>
                  </a:lnTo>
                  <a:lnTo>
                    <a:pt x="558" y="1449"/>
                  </a:lnTo>
                  <a:lnTo>
                    <a:pt x="579" y="1439"/>
                  </a:lnTo>
                  <a:lnTo>
                    <a:pt x="598" y="1427"/>
                  </a:lnTo>
                  <a:lnTo>
                    <a:pt x="618" y="1414"/>
                  </a:lnTo>
                  <a:lnTo>
                    <a:pt x="637" y="1400"/>
                  </a:lnTo>
                  <a:lnTo>
                    <a:pt x="656" y="1384"/>
                  </a:lnTo>
                  <a:lnTo>
                    <a:pt x="674" y="1366"/>
                  </a:lnTo>
                  <a:lnTo>
                    <a:pt x="692" y="1348"/>
                  </a:lnTo>
                  <a:lnTo>
                    <a:pt x="710" y="1327"/>
                  </a:lnTo>
                  <a:lnTo>
                    <a:pt x="726" y="1306"/>
                  </a:lnTo>
                  <a:lnTo>
                    <a:pt x="742" y="1282"/>
                  </a:lnTo>
                  <a:lnTo>
                    <a:pt x="757" y="1258"/>
                  </a:lnTo>
                  <a:lnTo>
                    <a:pt x="772" y="1232"/>
                  </a:lnTo>
                  <a:lnTo>
                    <a:pt x="785" y="1206"/>
                  </a:lnTo>
                  <a:lnTo>
                    <a:pt x="799" y="1178"/>
                  </a:lnTo>
                  <a:lnTo>
                    <a:pt x="811" y="1149"/>
                  </a:lnTo>
                  <a:lnTo>
                    <a:pt x="823" y="1119"/>
                  </a:lnTo>
                  <a:lnTo>
                    <a:pt x="834" y="1088"/>
                  </a:lnTo>
                  <a:lnTo>
                    <a:pt x="844" y="1056"/>
                  </a:lnTo>
                  <a:lnTo>
                    <a:pt x="852" y="1022"/>
                  </a:lnTo>
                  <a:lnTo>
                    <a:pt x="861" y="989"/>
                  </a:lnTo>
                  <a:lnTo>
                    <a:pt x="868" y="954"/>
                  </a:lnTo>
                  <a:lnTo>
                    <a:pt x="874" y="919"/>
                  </a:lnTo>
                  <a:lnTo>
                    <a:pt x="880" y="882"/>
                  </a:lnTo>
                  <a:lnTo>
                    <a:pt x="883" y="845"/>
                  </a:lnTo>
                  <a:lnTo>
                    <a:pt x="886" y="806"/>
                  </a:lnTo>
                  <a:lnTo>
                    <a:pt x="888" y="768"/>
                  </a:lnTo>
                  <a:lnTo>
                    <a:pt x="888" y="728"/>
                  </a:lnTo>
                  <a:lnTo>
                    <a:pt x="888" y="690"/>
                  </a:lnTo>
                  <a:lnTo>
                    <a:pt x="886" y="654"/>
                  </a:lnTo>
                  <a:lnTo>
                    <a:pt x="883" y="617"/>
                  </a:lnTo>
                  <a:lnTo>
                    <a:pt x="880" y="580"/>
                  </a:lnTo>
                  <a:lnTo>
                    <a:pt x="874" y="544"/>
                  </a:lnTo>
                  <a:lnTo>
                    <a:pt x="868" y="510"/>
                  </a:lnTo>
                  <a:lnTo>
                    <a:pt x="861" y="476"/>
                  </a:lnTo>
                  <a:lnTo>
                    <a:pt x="852" y="443"/>
                  </a:lnTo>
                  <a:lnTo>
                    <a:pt x="844" y="410"/>
                  </a:lnTo>
                  <a:lnTo>
                    <a:pt x="834" y="379"/>
                  </a:lnTo>
                  <a:lnTo>
                    <a:pt x="823" y="348"/>
                  </a:lnTo>
                  <a:lnTo>
                    <a:pt x="811" y="319"/>
                  </a:lnTo>
                  <a:lnTo>
                    <a:pt x="799" y="291"/>
                  </a:lnTo>
                  <a:lnTo>
                    <a:pt x="785" y="263"/>
                  </a:lnTo>
                  <a:lnTo>
                    <a:pt x="772" y="237"/>
                  </a:lnTo>
                  <a:lnTo>
                    <a:pt x="757" y="212"/>
                  </a:lnTo>
                  <a:lnTo>
                    <a:pt x="742" y="187"/>
                  </a:lnTo>
                  <a:lnTo>
                    <a:pt x="726" y="165"/>
                  </a:lnTo>
                  <a:lnTo>
                    <a:pt x="710" y="144"/>
                  </a:lnTo>
                  <a:lnTo>
                    <a:pt x="692" y="123"/>
                  </a:lnTo>
                  <a:lnTo>
                    <a:pt x="674" y="105"/>
                  </a:lnTo>
                  <a:lnTo>
                    <a:pt x="656" y="88"/>
                  </a:lnTo>
                  <a:lnTo>
                    <a:pt x="637" y="72"/>
                  </a:lnTo>
                  <a:lnTo>
                    <a:pt x="618" y="58"/>
                  </a:lnTo>
                  <a:lnTo>
                    <a:pt x="598" y="45"/>
                  </a:lnTo>
                  <a:lnTo>
                    <a:pt x="579" y="33"/>
                  </a:lnTo>
                  <a:lnTo>
                    <a:pt x="558" y="23"/>
                  </a:lnTo>
                  <a:lnTo>
                    <a:pt x="537" y="15"/>
                  </a:lnTo>
                  <a:lnTo>
                    <a:pt x="516" y="9"/>
                  </a:lnTo>
                  <a:lnTo>
                    <a:pt x="494" y="5"/>
                  </a:lnTo>
                  <a:lnTo>
                    <a:pt x="473" y="1"/>
                  </a:lnTo>
                  <a:lnTo>
                    <a:pt x="451" y="0"/>
                  </a:lnTo>
                  <a:lnTo>
                    <a:pt x="428" y="1"/>
                  </a:lnTo>
                  <a:lnTo>
                    <a:pt x="406" y="5"/>
                  </a:lnTo>
                  <a:lnTo>
                    <a:pt x="383" y="9"/>
                  </a:lnTo>
                  <a:lnTo>
                    <a:pt x="361" y="15"/>
                  </a:lnTo>
                  <a:lnTo>
                    <a:pt x="340" y="23"/>
                  </a:lnTo>
                  <a:lnTo>
                    <a:pt x="318" y="33"/>
                  </a:lnTo>
                  <a:lnTo>
                    <a:pt x="298" y="45"/>
                  </a:lnTo>
                  <a:lnTo>
                    <a:pt x="277" y="58"/>
                  </a:lnTo>
                  <a:lnTo>
                    <a:pt x="256" y="72"/>
                  </a:lnTo>
                  <a:lnTo>
                    <a:pt x="237" y="88"/>
                  </a:lnTo>
                  <a:lnTo>
                    <a:pt x="219" y="105"/>
                  </a:lnTo>
                  <a:lnTo>
                    <a:pt x="200" y="123"/>
                  </a:lnTo>
                  <a:lnTo>
                    <a:pt x="182" y="144"/>
                  </a:lnTo>
                  <a:lnTo>
                    <a:pt x="166" y="165"/>
                  </a:lnTo>
                  <a:lnTo>
                    <a:pt x="148" y="187"/>
                  </a:lnTo>
                  <a:lnTo>
                    <a:pt x="133" y="212"/>
                  </a:lnTo>
                  <a:lnTo>
                    <a:pt x="118" y="237"/>
                  </a:lnTo>
                  <a:lnTo>
                    <a:pt x="104" y="263"/>
                  </a:lnTo>
                  <a:lnTo>
                    <a:pt x="90" y="291"/>
                  </a:lnTo>
                  <a:lnTo>
                    <a:pt x="78" y="319"/>
                  </a:lnTo>
                  <a:lnTo>
                    <a:pt x="66" y="348"/>
                  </a:lnTo>
                  <a:lnTo>
                    <a:pt x="55" y="379"/>
                  </a:lnTo>
                  <a:lnTo>
                    <a:pt x="46" y="410"/>
                  </a:lnTo>
                  <a:lnTo>
                    <a:pt x="36" y="443"/>
                  </a:lnTo>
                  <a:lnTo>
                    <a:pt x="28" y="476"/>
                  </a:lnTo>
                  <a:lnTo>
                    <a:pt x="21" y="510"/>
                  </a:lnTo>
                  <a:lnTo>
                    <a:pt x="14" y="544"/>
                  </a:lnTo>
                  <a:lnTo>
                    <a:pt x="10" y="580"/>
                  </a:lnTo>
                  <a:lnTo>
                    <a:pt x="6" y="617"/>
                  </a:lnTo>
                  <a:lnTo>
                    <a:pt x="2" y="654"/>
                  </a:lnTo>
                  <a:lnTo>
                    <a:pt x="1" y="690"/>
                  </a:lnTo>
                  <a:lnTo>
                    <a:pt x="0" y="728"/>
                  </a:lnTo>
                  <a:lnTo>
                    <a:pt x="1" y="768"/>
                  </a:lnTo>
                  <a:lnTo>
                    <a:pt x="2" y="806"/>
                  </a:lnTo>
                  <a:lnTo>
                    <a:pt x="6" y="845"/>
                  </a:lnTo>
                  <a:lnTo>
                    <a:pt x="10" y="882"/>
                  </a:lnTo>
                  <a:lnTo>
                    <a:pt x="14" y="919"/>
                  </a:lnTo>
                  <a:lnTo>
                    <a:pt x="21" y="954"/>
                  </a:lnTo>
                  <a:lnTo>
                    <a:pt x="28" y="989"/>
                  </a:lnTo>
                  <a:lnTo>
                    <a:pt x="36" y="1022"/>
                  </a:lnTo>
                  <a:lnTo>
                    <a:pt x="46" y="1056"/>
                  </a:lnTo>
                  <a:lnTo>
                    <a:pt x="55" y="1088"/>
                  </a:lnTo>
                  <a:lnTo>
                    <a:pt x="66" y="1119"/>
                  </a:lnTo>
                  <a:lnTo>
                    <a:pt x="78" y="1149"/>
                  </a:lnTo>
                  <a:lnTo>
                    <a:pt x="90" y="1178"/>
                  </a:lnTo>
                  <a:lnTo>
                    <a:pt x="104" y="1206"/>
                  </a:lnTo>
                  <a:lnTo>
                    <a:pt x="118" y="1232"/>
                  </a:lnTo>
                  <a:lnTo>
                    <a:pt x="133" y="1258"/>
                  </a:lnTo>
                  <a:lnTo>
                    <a:pt x="148" y="1282"/>
                  </a:lnTo>
                  <a:lnTo>
                    <a:pt x="166" y="1306"/>
                  </a:lnTo>
                  <a:lnTo>
                    <a:pt x="182" y="1327"/>
                  </a:lnTo>
                  <a:lnTo>
                    <a:pt x="200" y="1348"/>
                  </a:lnTo>
                  <a:lnTo>
                    <a:pt x="219" y="1366"/>
                  </a:lnTo>
                  <a:lnTo>
                    <a:pt x="237" y="1384"/>
                  </a:lnTo>
                  <a:lnTo>
                    <a:pt x="256" y="1400"/>
                  </a:lnTo>
                  <a:lnTo>
                    <a:pt x="277" y="1414"/>
                  </a:lnTo>
                  <a:lnTo>
                    <a:pt x="298" y="1427"/>
                  </a:lnTo>
                  <a:lnTo>
                    <a:pt x="318" y="1439"/>
                  </a:lnTo>
                  <a:lnTo>
                    <a:pt x="340" y="1449"/>
                  </a:lnTo>
                  <a:lnTo>
                    <a:pt x="361" y="1456"/>
                  </a:lnTo>
                  <a:lnTo>
                    <a:pt x="383" y="1463"/>
                  </a:lnTo>
                  <a:lnTo>
                    <a:pt x="406" y="1467"/>
                  </a:lnTo>
                  <a:lnTo>
                    <a:pt x="428" y="1470"/>
                  </a:lnTo>
                  <a:lnTo>
                    <a:pt x="451"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7" name="Freeform 11"/>
            <p:cNvSpPr>
              <a:spLocks noChangeAspect="1"/>
            </p:cNvSpPr>
            <p:nvPr/>
          </p:nvSpPr>
          <p:spPr bwMode="black">
            <a:xfrm>
              <a:off x="4427" y="1812"/>
              <a:ext cx="133" cy="270"/>
            </a:xfrm>
            <a:custGeom>
              <a:avLst/>
              <a:gdLst>
                <a:gd name="T0" fmla="*/ 0 w 1193"/>
                <a:gd name="T1" fmla="*/ 0 h 2432"/>
                <a:gd name="T2" fmla="*/ 1048 w 1193"/>
                <a:gd name="T3" fmla="*/ 1819 h 2432"/>
                <a:gd name="T4" fmla="*/ 1048 w 1193"/>
                <a:gd name="T5" fmla="*/ 102 h 2432"/>
                <a:gd name="T6" fmla="*/ 1193 w 1193"/>
                <a:gd name="T7" fmla="*/ 102 h 2432"/>
                <a:gd name="T8" fmla="*/ 1193 w 1193"/>
                <a:gd name="T9" fmla="*/ 2432 h 2432"/>
                <a:gd name="T10" fmla="*/ 160 w 1193"/>
                <a:gd name="T11" fmla="*/ 611 h 2432"/>
                <a:gd name="T12" fmla="*/ 160 w 1193"/>
                <a:gd name="T13" fmla="*/ 2329 h 2432"/>
                <a:gd name="T14" fmla="*/ 0 w 1193"/>
                <a:gd name="T15" fmla="*/ 2329 h 2432"/>
                <a:gd name="T16" fmla="*/ 0 w 1193"/>
                <a:gd name="T17" fmla="*/ 0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2432">
                  <a:moveTo>
                    <a:pt x="0" y="0"/>
                  </a:moveTo>
                  <a:lnTo>
                    <a:pt x="1048" y="1819"/>
                  </a:lnTo>
                  <a:lnTo>
                    <a:pt x="1048" y="102"/>
                  </a:lnTo>
                  <a:lnTo>
                    <a:pt x="1193" y="102"/>
                  </a:lnTo>
                  <a:lnTo>
                    <a:pt x="1193" y="2432"/>
                  </a:lnTo>
                  <a:lnTo>
                    <a:pt x="160" y="611"/>
                  </a:lnTo>
                  <a:lnTo>
                    <a:pt x="160" y="2329"/>
                  </a:lnTo>
                  <a:lnTo>
                    <a:pt x="0" y="232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8" name="Freeform 12"/>
            <p:cNvSpPr>
              <a:spLocks noChangeAspect="1" noEditPoints="1"/>
            </p:cNvSpPr>
            <p:nvPr/>
          </p:nvSpPr>
          <p:spPr bwMode="black">
            <a:xfrm>
              <a:off x="4580" y="1912"/>
              <a:ext cx="92" cy="164"/>
            </a:xfrm>
            <a:custGeom>
              <a:avLst/>
              <a:gdLst>
                <a:gd name="T0" fmla="*/ 469 w 829"/>
                <a:gd name="T1" fmla="*/ 225 h 1471"/>
                <a:gd name="T2" fmla="*/ 525 w 829"/>
                <a:gd name="T3" fmla="*/ 249 h 1471"/>
                <a:gd name="T4" fmla="*/ 575 w 829"/>
                <a:gd name="T5" fmla="*/ 290 h 1471"/>
                <a:gd name="T6" fmla="*/ 616 w 829"/>
                <a:gd name="T7" fmla="*/ 346 h 1471"/>
                <a:gd name="T8" fmla="*/ 650 w 829"/>
                <a:gd name="T9" fmla="*/ 417 h 1471"/>
                <a:gd name="T10" fmla="*/ 675 w 829"/>
                <a:gd name="T11" fmla="*/ 498 h 1471"/>
                <a:gd name="T12" fmla="*/ 691 w 829"/>
                <a:gd name="T13" fmla="*/ 590 h 1471"/>
                <a:gd name="T14" fmla="*/ 698 w 829"/>
                <a:gd name="T15" fmla="*/ 688 h 1471"/>
                <a:gd name="T16" fmla="*/ 692 w 829"/>
                <a:gd name="T17" fmla="*/ 846 h 1471"/>
                <a:gd name="T18" fmla="*/ 677 w 829"/>
                <a:gd name="T19" fmla="*/ 944 h 1471"/>
                <a:gd name="T20" fmla="*/ 654 w 829"/>
                <a:gd name="T21" fmla="*/ 1033 h 1471"/>
                <a:gd name="T22" fmla="*/ 622 w 829"/>
                <a:gd name="T23" fmla="*/ 1111 h 1471"/>
                <a:gd name="T24" fmla="*/ 582 w 829"/>
                <a:gd name="T25" fmla="*/ 1174 h 1471"/>
                <a:gd name="T26" fmla="*/ 532 w 829"/>
                <a:gd name="T27" fmla="*/ 1219 h 1471"/>
                <a:gd name="T28" fmla="*/ 472 w 829"/>
                <a:gd name="T29" fmla="*/ 1246 h 1471"/>
                <a:gd name="T30" fmla="*/ 405 w 829"/>
                <a:gd name="T31" fmla="*/ 1252 h 1471"/>
                <a:gd name="T32" fmla="*/ 345 w 829"/>
                <a:gd name="T33" fmla="*/ 1234 h 1471"/>
                <a:gd name="T34" fmla="*/ 292 w 829"/>
                <a:gd name="T35" fmla="*/ 1197 h 1471"/>
                <a:gd name="T36" fmla="*/ 246 w 829"/>
                <a:gd name="T37" fmla="*/ 1139 h 1471"/>
                <a:gd name="T38" fmla="*/ 209 w 829"/>
                <a:gd name="T39" fmla="*/ 1068 h 1471"/>
                <a:gd name="T40" fmla="*/ 180 w 829"/>
                <a:gd name="T41" fmla="*/ 985 h 1471"/>
                <a:gd name="T42" fmla="*/ 160 w 829"/>
                <a:gd name="T43" fmla="*/ 890 h 1471"/>
                <a:gd name="T44" fmla="*/ 148 w 829"/>
                <a:gd name="T45" fmla="*/ 791 h 1471"/>
                <a:gd name="T46" fmla="*/ 146 w 829"/>
                <a:gd name="T47" fmla="*/ 689 h 1471"/>
                <a:gd name="T48" fmla="*/ 152 w 829"/>
                <a:gd name="T49" fmla="*/ 594 h 1471"/>
                <a:gd name="T50" fmla="*/ 168 w 829"/>
                <a:gd name="T51" fmla="*/ 504 h 1471"/>
                <a:gd name="T52" fmla="*/ 193 w 829"/>
                <a:gd name="T53" fmla="*/ 423 h 1471"/>
                <a:gd name="T54" fmla="*/ 227 w 829"/>
                <a:gd name="T55" fmla="*/ 352 h 1471"/>
                <a:gd name="T56" fmla="*/ 269 w 829"/>
                <a:gd name="T57" fmla="*/ 293 h 1471"/>
                <a:gd name="T58" fmla="*/ 318 w 829"/>
                <a:gd name="T59" fmla="*/ 250 h 1471"/>
                <a:gd name="T60" fmla="*/ 374 w 829"/>
                <a:gd name="T61" fmla="*/ 225 h 1471"/>
                <a:gd name="T62" fmla="*/ 829 w 829"/>
                <a:gd name="T63" fmla="*/ 29 h 1471"/>
                <a:gd name="T64" fmla="*/ 672 w 829"/>
                <a:gd name="T65" fmla="*/ 207 h 1471"/>
                <a:gd name="T66" fmla="*/ 617 w 829"/>
                <a:gd name="T67" fmla="*/ 115 h 1471"/>
                <a:gd name="T68" fmla="*/ 549 w 829"/>
                <a:gd name="T69" fmla="*/ 49 h 1471"/>
                <a:gd name="T70" fmla="*/ 471 w 829"/>
                <a:gd name="T71" fmla="*/ 10 h 1471"/>
                <a:gd name="T72" fmla="*/ 383 w 829"/>
                <a:gd name="T73" fmla="*/ 1 h 1471"/>
                <a:gd name="T74" fmla="*/ 293 w 829"/>
                <a:gd name="T75" fmla="*/ 24 h 1471"/>
                <a:gd name="T76" fmla="*/ 214 w 829"/>
                <a:gd name="T77" fmla="*/ 74 h 1471"/>
                <a:gd name="T78" fmla="*/ 147 w 829"/>
                <a:gd name="T79" fmla="*/ 148 h 1471"/>
                <a:gd name="T80" fmla="*/ 93 w 829"/>
                <a:gd name="T81" fmla="*/ 242 h 1471"/>
                <a:gd name="T82" fmla="*/ 49 w 829"/>
                <a:gd name="T83" fmla="*/ 355 h 1471"/>
                <a:gd name="T84" fmla="*/ 20 w 829"/>
                <a:gd name="T85" fmla="*/ 482 h 1471"/>
                <a:gd name="T86" fmla="*/ 3 w 829"/>
                <a:gd name="T87" fmla="*/ 620 h 1471"/>
                <a:gd name="T88" fmla="*/ 0 w 829"/>
                <a:gd name="T89" fmla="*/ 765 h 1471"/>
                <a:gd name="T90" fmla="*/ 10 w 829"/>
                <a:gd name="T91" fmla="*/ 909 h 1471"/>
                <a:gd name="T92" fmla="*/ 35 w 829"/>
                <a:gd name="T93" fmla="*/ 1043 h 1471"/>
                <a:gd name="T94" fmla="*/ 74 w 829"/>
                <a:gd name="T95" fmla="*/ 1165 h 1471"/>
                <a:gd name="T96" fmla="*/ 124 w 829"/>
                <a:gd name="T97" fmla="*/ 1272 h 1471"/>
                <a:gd name="T98" fmla="*/ 186 w 829"/>
                <a:gd name="T99" fmla="*/ 1360 h 1471"/>
                <a:gd name="T100" fmla="*/ 258 w 829"/>
                <a:gd name="T101" fmla="*/ 1424 h 1471"/>
                <a:gd name="T102" fmla="*/ 339 w 829"/>
                <a:gd name="T103" fmla="*/ 1463 h 1471"/>
                <a:gd name="T104" fmla="*/ 429 w 829"/>
                <a:gd name="T105" fmla="*/ 1470 h 1471"/>
                <a:gd name="T106" fmla="*/ 508 w 829"/>
                <a:gd name="T107" fmla="*/ 1446 h 1471"/>
                <a:gd name="T108" fmla="*/ 578 w 829"/>
                <a:gd name="T109" fmla="*/ 1393 h 1471"/>
                <a:gd name="T110" fmla="*/ 641 w 829"/>
                <a:gd name="T111" fmla="*/ 1313 h 1471"/>
                <a:gd name="T112" fmla="*/ 698 w 829"/>
                <a:gd name="T113" fmla="*/ 1238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9" h="1471">
                  <a:moveTo>
                    <a:pt x="421" y="219"/>
                  </a:moveTo>
                  <a:lnTo>
                    <a:pt x="438" y="220"/>
                  </a:lnTo>
                  <a:lnTo>
                    <a:pt x="454" y="222"/>
                  </a:lnTo>
                  <a:lnTo>
                    <a:pt x="469" y="225"/>
                  </a:lnTo>
                  <a:lnTo>
                    <a:pt x="483" y="229"/>
                  </a:lnTo>
                  <a:lnTo>
                    <a:pt x="498" y="235"/>
                  </a:lnTo>
                  <a:lnTo>
                    <a:pt x="512" y="241"/>
                  </a:lnTo>
                  <a:lnTo>
                    <a:pt x="525" y="249"/>
                  </a:lnTo>
                  <a:lnTo>
                    <a:pt x="538" y="258"/>
                  </a:lnTo>
                  <a:lnTo>
                    <a:pt x="551" y="267"/>
                  </a:lnTo>
                  <a:lnTo>
                    <a:pt x="563" y="278"/>
                  </a:lnTo>
                  <a:lnTo>
                    <a:pt x="575" y="290"/>
                  </a:lnTo>
                  <a:lnTo>
                    <a:pt x="586" y="303"/>
                  </a:lnTo>
                  <a:lnTo>
                    <a:pt x="597" y="316"/>
                  </a:lnTo>
                  <a:lnTo>
                    <a:pt x="606" y="331"/>
                  </a:lnTo>
                  <a:lnTo>
                    <a:pt x="616" y="346"/>
                  </a:lnTo>
                  <a:lnTo>
                    <a:pt x="626" y="363"/>
                  </a:lnTo>
                  <a:lnTo>
                    <a:pt x="633" y="380"/>
                  </a:lnTo>
                  <a:lnTo>
                    <a:pt x="642" y="398"/>
                  </a:lnTo>
                  <a:lnTo>
                    <a:pt x="650" y="417"/>
                  </a:lnTo>
                  <a:lnTo>
                    <a:pt x="657" y="436"/>
                  </a:lnTo>
                  <a:lnTo>
                    <a:pt x="664" y="456"/>
                  </a:lnTo>
                  <a:lnTo>
                    <a:pt x="669" y="477"/>
                  </a:lnTo>
                  <a:lnTo>
                    <a:pt x="675" y="498"/>
                  </a:lnTo>
                  <a:lnTo>
                    <a:pt x="680" y="520"/>
                  </a:lnTo>
                  <a:lnTo>
                    <a:pt x="684" y="542"/>
                  </a:lnTo>
                  <a:lnTo>
                    <a:pt x="688" y="566"/>
                  </a:lnTo>
                  <a:lnTo>
                    <a:pt x="691" y="590"/>
                  </a:lnTo>
                  <a:lnTo>
                    <a:pt x="693" y="613"/>
                  </a:lnTo>
                  <a:lnTo>
                    <a:pt x="695" y="638"/>
                  </a:lnTo>
                  <a:lnTo>
                    <a:pt x="697" y="663"/>
                  </a:lnTo>
                  <a:lnTo>
                    <a:pt x="698" y="688"/>
                  </a:lnTo>
                  <a:lnTo>
                    <a:pt x="698" y="714"/>
                  </a:lnTo>
                  <a:lnTo>
                    <a:pt x="697" y="768"/>
                  </a:lnTo>
                  <a:lnTo>
                    <a:pt x="694" y="821"/>
                  </a:lnTo>
                  <a:lnTo>
                    <a:pt x="692" y="846"/>
                  </a:lnTo>
                  <a:lnTo>
                    <a:pt x="689" y="872"/>
                  </a:lnTo>
                  <a:lnTo>
                    <a:pt x="685" y="897"/>
                  </a:lnTo>
                  <a:lnTo>
                    <a:pt x="681" y="921"/>
                  </a:lnTo>
                  <a:lnTo>
                    <a:pt x="677" y="944"/>
                  </a:lnTo>
                  <a:lnTo>
                    <a:pt x="672" y="968"/>
                  </a:lnTo>
                  <a:lnTo>
                    <a:pt x="667" y="991"/>
                  </a:lnTo>
                  <a:lnTo>
                    <a:pt x="661" y="1013"/>
                  </a:lnTo>
                  <a:lnTo>
                    <a:pt x="654" y="1033"/>
                  </a:lnTo>
                  <a:lnTo>
                    <a:pt x="646" y="1054"/>
                  </a:lnTo>
                  <a:lnTo>
                    <a:pt x="639" y="1073"/>
                  </a:lnTo>
                  <a:lnTo>
                    <a:pt x="631" y="1093"/>
                  </a:lnTo>
                  <a:lnTo>
                    <a:pt x="622" y="1111"/>
                  </a:lnTo>
                  <a:lnTo>
                    <a:pt x="613" y="1127"/>
                  </a:lnTo>
                  <a:lnTo>
                    <a:pt x="603" y="1144"/>
                  </a:lnTo>
                  <a:lnTo>
                    <a:pt x="592" y="1159"/>
                  </a:lnTo>
                  <a:lnTo>
                    <a:pt x="582" y="1174"/>
                  </a:lnTo>
                  <a:lnTo>
                    <a:pt x="570" y="1187"/>
                  </a:lnTo>
                  <a:lnTo>
                    <a:pt x="558" y="1199"/>
                  </a:lnTo>
                  <a:lnTo>
                    <a:pt x="545" y="1209"/>
                  </a:lnTo>
                  <a:lnTo>
                    <a:pt x="532" y="1219"/>
                  </a:lnTo>
                  <a:lnTo>
                    <a:pt x="518" y="1228"/>
                  </a:lnTo>
                  <a:lnTo>
                    <a:pt x="503" y="1235"/>
                  </a:lnTo>
                  <a:lnTo>
                    <a:pt x="487" y="1242"/>
                  </a:lnTo>
                  <a:lnTo>
                    <a:pt x="472" y="1246"/>
                  </a:lnTo>
                  <a:lnTo>
                    <a:pt x="456" y="1250"/>
                  </a:lnTo>
                  <a:lnTo>
                    <a:pt x="439" y="1252"/>
                  </a:lnTo>
                  <a:lnTo>
                    <a:pt x="421" y="1253"/>
                  </a:lnTo>
                  <a:lnTo>
                    <a:pt x="405" y="1252"/>
                  </a:lnTo>
                  <a:lnTo>
                    <a:pt x="390" y="1250"/>
                  </a:lnTo>
                  <a:lnTo>
                    <a:pt x="374" y="1246"/>
                  </a:lnTo>
                  <a:lnTo>
                    <a:pt x="360" y="1241"/>
                  </a:lnTo>
                  <a:lnTo>
                    <a:pt x="345" y="1234"/>
                  </a:lnTo>
                  <a:lnTo>
                    <a:pt x="332" y="1227"/>
                  </a:lnTo>
                  <a:lnTo>
                    <a:pt x="318" y="1218"/>
                  </a:lnTo>
                  <a:lnTo>
                    <a:pt x="305" y="1207"/>
                  </a:lnTo>
                  <a:lnTo>
                    <a:pt x="292" y="1197"/>
                  </a:lnTo>
                  <a:lnTo>
                    <a:pt x="280" y="1184"/>
                  </a:lnTo>
                  <a:lnTo>
                    <a:pt x="269" y="1169"/>
                  </a:lnTo>
                  <a:lnTo>
                    <a:pt x="257" y="1155"/>
                  </a:lnTo>
                  <a:lnTo>
                    <a:pt x="246" y="1139"/>
                  </a:lnTo>
                  <a:lnTo>
                    <a:pt x="237" y="1123"/>
                  </a:lnTo>
                  <a:lnTo>
                    <a:pt x="227" y="1106"/>
                  </a:lnTo>
                  <a:lnTo>
                    <a:pt x="218" y="1087"/>
                  </a:lnTo>
                  <a:lnTo>
                    <a:pt x="209" y="1068"/>
                  </a:lnTo>
                  <a:lnTo>
                    <a:pt x="201" y="1048"/>
                  </a:lnTo>
                  <a:lnTo>
                    <a:pt x="193" y="1028"/>
                  </a:lnTo>
                  <a:lnTo>
                    <a:pt x="187" y="1006"/>
                  </a:lnTo>
                  <a:lnTo>
                    <a:pt x="180" y="985"/>
                  </a:lnTo>
                  <a:lnTo>
                    <a:pt x="174" y="962"/>
                  </a:lnTo>
                  <a:lnTo>
                    <a:pt x="168" y="938"/>
                  </a:lnTo>
                  <a:lnTo>
                    <a:pt x="164" y="915"/>
                  </a:lnTo>
                  <a:lnTo>
                    <a:pt x="160" y="890"/>
                  </a:lnTo>
                  <a:lnTo>
                    <a:pt x="155" y="867"/>
                  </a:lnTo>
                  <a:lnTo>
                    <a:pt x="152" y="842"/>
                  </a:lnTo>
                  <a:lnTo>
                    <a:pt x="150" y="817"/>
                  </a:lnTo>
                  <a:lnTo>
                    <a:pt x="148" y="791"/>
                  </a:lnTo>
                  <a:lnTo>
                    <a:pt x="146" y="766"/>
                  </a:lnTo>
                  <a:lnTo>
                    <a:pt x="146" y="740"/>
                  </a:lnTo>
                  <a:lnTo>
                    <a:pt x="145" y="714"/>
                  </a:lnTo>
                  <a:lnTo>
                    <a:pt x="146" y="689"/>
                  </a:lnTo>
                  <a:lnTo>
                    <a:pt x="146" y="665"/>
                  </a:lnTo>
                  <a:lnTo>
                    <a:pt x="148" y="642"/>
                  </a:lnTo>
                  <a:lnTo>
                    <a:pt x="150" y="618"/>
                  </a:lnTo>
                  <a:lnTo>
                    <a:pt x="152" y="594"/>
                  </a:lnTo>
                  <a:lnTo>
                    <a:pt x="155" y="571"/>
                  </a:lnTo>
                  <a:lnTo>
                    <a:pt x="160" y="549"/>
                  </a:lnTo>
                  <a:lnTo>
                    <a:pt x="164" y="526"/>
                  </a:lnTo>
                  <a:lnTo>
                    <a:pt x="168" y="504"/>
                  </a:lnTo>
                  <a:lnTo>
                    <a:pt x="174" y="483"/>
                  </a:lnTo>
                  <a:lnTo>
                    <a:pt x="180" y="462"/>
                  </a:lnTo>
                  <a:lnTo>
                    <a:pt x="187" y="443"/>
                  </a:lnTo>
                  <a:lnTo>
                    <a:pt x="193" y="423"/>
                  </a:lnTo>
                  <a:lnTo>
                    <a:pt x="201" y="404"/>
                  </a:lnTo>
                  <a:lnTo>
                    <a:pt x="209" y="385"/>
                  </a:lnTo>
                  <a:lnTo>
                    <a:pt x="218" y="368"/>
                  </a:lnTo>
                  <a:lnTo>
                    <a:pt x="227" y="352"/>
                  </a:lnTo>
                  <a:lnTo>
                    <a:pt x="237" y="336"/>
                  </a:lnTo>
                  <a:lnTo>
                    <a:pt x="246" y="320"/>
                  </a:lnTo>
                  <a:lnTo>
                    <a:pt x="257" y="306"/>
                  </a:lnTo>
                  <a:lnTo>
                    <a:pt x="269" y="293"/>
                  </a:lnTo>
                  <a:lnTo>
                    <a:pt x="280" y="281"/>
                  </a:lnTo>
                  <a:lnTo>
                    <a:pt x="292" y="270"/>
                  </a:lnTo>
                  <a:lnTo>
                    <a:pt x="305" y="260"/>
                  </a:lnTo>
                  <a:lnTo>
                    <a:pt x="318" y="250"/>
                  </a:lnTo>
                  <a:lnTo>
                    <a:pt x="332" y="242"/>
                  </a:lnTo>
                  <a:lnTo>
                    <a:pt x="345" y="235"/>
                  </a:lnTo>
                  <a:lnTo>
                    <a:pt x="360" y="229"/>
                  </a:lnTo>
                  <a:lnTo>
                    <a:pt x="374" y="225"/>
                  </a:lnTo>
                  <a:lnTo>
                    <a:pt x="390" y="222"/>
                  </a:lnTo>
                  <a:lnTo>
                    <a:pt x="405" y="220"/>
                  </a:lnTo>
                  <a:lnTo>
                    <a:pt x="421" y="219"/>
                  </a:lnTo>
                  <a:close/>
                  <a:moveTo>
                    <a:pt x="829" y="29"/>
                  </a:moveTo>
                  <a:lnTo>
                    <a:pt x="698" y="29"/>
                  </a:lnTo>
                  <a:lnTo>
                    <a:pt x="698" y="234"/>
                  </a:lnTo>
                  <a:lnTo>
                    <a:pt x="683" y="234"/>
                  </a:lnTo>
                  <a:lnTo>
                    <a:pt x="672" y="207"/>
                  </a:lnTo>
                  <a:lnTo>
                    <a:pt x="659" y="182"/>
                  </a:lnTo>
                  <a:lnTo>
                    <a:pt x="646" y="158"/>
                  </a:lnTo>
                  <a:lnTo>
                    <a:pt x="632" y="135"/>
                  </a:lnTo>
                  <a:lnTo>
                    <a:pt x="617" y="115"/>
                  </a:lnTo>
                  <a:lnTo>
                    <a:pt x="601" y="96"/>
                  </a:lnTo>
                  <a:lnTo>
                    <a:pt x="585" y="78"/>
                  </a:lnTo>
                  <a:lnTo>
                    <a:pt x="568" y="63"/>
                  </a:lnTo>
                  <a:lnTo>
                    <a:pt x="549" y="49"/>
                  </a:lnTo>
                  <a:lnTo>
                    <a:pt x="531" y="36"/>
                  </a:lnTo>
                  <a:lnTo>
                    <a:pt x="511" y="25"/>
                  </a:lnTo>
                  <a:lnTo>
                    <a:pt x="491" y="16"/>
                  </a:lnTo>
                  <a:lnTo>
                    <a:pt x="471" y="10"/>
                  </a:lnTo>
                  <a:lnTo>
                    <a:pt x="450" y="5"/>
                  </a:lnTo>
                  <a:lnTo>
                    <a:pt x="429" y="1"/>
                  </a:lnTo>
                  <a:lnTo>
                    <a:pt x="407" y="0"/>
                  </a:lnTo>
                  <a:lnTo>
                    <a:pt x="383" y="1"/>
                  </a:lnTo>
                  <a:lnTo>
                    <a:pt x="359" y="5"/>
                  </a:lnTo>
                  <a:lnTo>
                    <a:pt x="336" y="9"/>
                  </a:lnTo>
                  <a:lnTo>
                    <a:pt x="314" y="15"/>
                  </a:lnTo>
                  <a:lnTo>
                    <a:pt x="293" y="24"/>
                  </a:lnTo>
                  <a:lnTo>
                    <a:pt x="272" y="34"/>
                  </a:lnTo>
                  <a:lnTo>
                    <a:pt x="252" y="46"/>
                  </a:lnTo>
                  <a:lnTo>
                    <a:pt x="233" y="60"/>
                  </a:lnTo>
                  <a:lnTo>
                    <a:pt x="214" y="74"/>
                  </a:lnTo>
                  <a:lnTo>
                    <a:pt x="196" y="90"/>
                  </a:lnTo>
                  <a:lnTo>
                    <a:pt x="179" y="108"/>
                  </a:lnTo>
                  <a:lnTo>
                    <a:pt x="163" y="128"/>
                  </a:lnTo>
                  <a:lnTo>
                    <a:pt x="147" y="148"/>
                  </a:lnTo>
                  <a:lnTo>
                    <a:pt x="133" y="170"/>
                  </a:lnTo>
                  <a:lnTo>
                    <a:pt x="119" y="193"/>
                  </a:lnTo>
                  <a:lnTo>
                    <a:pt x="105" y="218"/>
                  </a:lnTo>
                  <a:lnTo>
                    <a:pt x="93" y="242"/>
                  </a:lnTo>
                  <a:lnTo>
                    <a:pt x="81" y="270"/>
                  </a:lnTo>
                  <a:lnTo>
                    <a:pt x="70" y="297"/>
                  </a:lnTo>
                  <a:lnTo>
                    <a:pt x="59" y="326"/>
                  </a:lnTo>
                  <a:lnTo>
                    <a:pt x="49" y="355"/>
                  </a:lnTo>
                  <a:lnTo>
                    <a:pt x="41" y="385"/>
                  </a:lnTo>
                  <a:lnTo>
                    <a:pt x="33" y="417"/>
                  </a:lnTo>
                  <a:lnTo>
                    <a:pt x="27" y="449"/>
                  </a:lnTo>
                  <a:lnTo>
                    <a:pt x="20" y="482"/>
                  </a:lnTo>
                  <a:lnTo>
                    <a:pt x="15" y="515"/>
                  </a:lnTo>
                  <a:lnTo>
                    <a:pt x="10" y="550"/>
                  </a:lnTo>
                  <a:lnTo>
                    <a:pt x="6" y="584"/>
                  </a:lnTo>
                  <a:lnTo>
                    <a:pt x="3" y="620"/>
                  </a:lnTo>
                  <a:lnTo>
                    <a:pt x="1" y="656"/>
                  </a:lnTo>
                  <a:lnTo>
                    <a:pt x="0" y="692"/>
                  </a:lnTo>
                  <a:lnTo>
                    <a:pt x="0" y="728"/>
                  </a:lnTo>
                  <a:lnTo>
                    <a:pt x="0" y="765"/>
                  </a:lnTo>
                  <a:lnTo>
                    <a:pt x="1" y="802"/>
                  </a:lnTo>
                  <a:lnTo>
                    <a:pt x="4" y="837"/>
                  </a:lnTo>
                  <a:lnTo>
                    <a:pt x="7" y="873"/>
                  </a:lnTo>
                  <a:lnTo>
                    <a:pt x="10" y="909"/>
                  </a:lnTo>
                  <a:lnTo>
                    <a:pt x="16" y="943"/>
                  </a:lnTo>
                  <a:lnTo>
                    <a:pt x="21" y="977"/>
                  </a:lnTo>
                  <a:lnTo>
                    <a:pt x="28" y="1010"/>
                  </a:lnTo>
                  <a:lnTo>
                    <a:pt x="35" y="1043"/>
                  </a:lnTo>
                  <a:lnTo>
                    <a:pt x="44" y="1075"/>
                  </a:lnTo>
                  <a:lnTo>
                    <a:pt x="54" y="1106"/>
                  </a:lnTo>
                  <a:lnTo>
                    <a:pt x="63" y="1136"/>
                  </a:lnTo>
                  <a:lnTo>
                    <a:pt x="74" y="1165"/>
                  </a:lnTo>
                  <a:lnTo>
                    <a:pt x="85" y="1194"/>
                  </a:lnTo>
                  <a:lnTo>
                    <a:pt x="97" y="1221"/>
                  </a:lnTo>
                  <a:lnTo>
                    <a:pt x="110" y="1247"/>
                  </a:lnTo>
                  <a:lnTo>
                    <a:pt x="124" y="1272"/>
                  </a:lnTo>
                  <a:lnTo>
                    <a:pt x="138" y="1296"/>
                  </a:lnTo>
                  <a:lnTo>
                    <a:pt x="153" y="1319"/>
                  </a:lnTo>
                  <a:lnTo>
                    <a:pt x="169" y="1339"/>
                  </a:lnTo>
                  <a:lnTo>
                    <a:pt x="186" y="1360"/>
                  </a:lnTo>
                  <a:lnTo>
                    <a:pt x="203" y="1378"/>
                  </a:lnTo>
                  <a:lnTo>
                    <a:pt x="220" y="1394"/>
                  </a:lnTo>
                  <a:lnTo>
                    <a:pt x="239" y="1411"/>
                  </a:lnTo>
                  <a:lnTo>
                    <a:pt x="258" y="1424"/>
                  </a:lnTo>
                  <a:lnTo>
                    <a:pt x="278" y="1437"/>
                  </a:lnTo>
                  <a:lnTo>
                    <a:pt x="298" y="1446"/>
                  </a:lnTo>
                  <a:lnTo>
                    <a:pt x="319" y="1455"/>
                  </a:lnTo>
                  <a:lnTo>
                    <a:pt x="339" y="1463"/>
                  </a:lnTo>
                  <a:lnTo>
                    <a:pt x="362" y="1467"/>
                  </a:lnTo>
                  <a:lnTo>
                    <a:pt x="384" y="1470"/>
                  </a:lnTo>
                  <a:lnTo>
                    <a:pt x="407" y="1471"/>
                  </a:lnTo>
                  <a:lnTo>
                    <a:pt x="429" y="1470"/>
                  </a:lnTo>
                  <a:lnTo>
                    <a:pt x="450" y="1467"/>
                  </a:lnTo>
                  <a:lnTo>
                    <a:pt x="469" y="1463"/>
                  </a:lnTo>
                  <a:lnTo>
                    <a:pt x="490" y="1455"/>
                  </a:lnTo>
                  <a:lnTo>
                    <a:pt x="508" y="1446"/>
                  </a:lnTo>
                  <a:lnTo>
                    <a:pt x="526" y="1436"/>
                  </a:lnTo>
                  <a:lnTo>
                    <a:pt x="545" y="1424"/>
                  </a:lnTo>
                  <a:lnTo>
                    <a:pt x="562" y="1410"/>
                  </a:lnTo>
                  <a:lnTo>
                    <a:pt x="578" y="1393"/>
                  </a:lnTo>
                  <a:lnTo>
                    <a:pt x="595" y="1376"/>
                  </a:lnTo>
                  <a:lnTo>
                    <a:pt x="611" y="1357"/>
                  </a:lnTo>
                  <a:lnTo>
                    <a:pt x="626" y="1336"/>
                  </a:lnTo>
                  <a:lnTo>
                    <a:pt x="641" y="1313"/>
                  </a:lnTo>
                  <a:lnTo>
                    <a:pt x="655" y="1290"/>
                  </a:lnTo>
                  <a:lnTo>
                    <a:pt x="670" y="1265"/>
                  </a:lnTo>
                  <a:lnTo>
                    <a:pt x="683" y="1238"/>
                  </a:lnTo>
                  <a:lnTo>
                    <a:pt x="698" y="1238"/>
                  </a:lnTo>
                  <a:lnTo>
                    <a:pt x="698" y="1427"/>
                  </a:lnTo>
                  <a:lnTo>
                    <a:pt x="829" y="1427"/>
                  </a:lnTo>
                  <a:lnTo>
                    <a:pt x="82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9" name="Freeform 13"/>
            <p:cNvSpPr>
              <a:spLocks noChangeAspect="1"/>
            </p:cNvSpPr>
            <p:nvPr/>
          </p:nvSpPr>
          <p:spPr bwMode="black">
            <a:xfrm>
              <a:off x="4693" y="1860"/>
              <a:ext cx="42" cy="211"/>
            </a:xfrm>
            <a:custGeom>
              <a:avLst/>
              <a:gdLst>
                <a:gd name="T0" fmla="*/ 232 w 378"/>
                <a:gd name="T1" fmla="*/ 1892 h 1892"/>
                <a:gd name="T2" fmla="*/ 87 w 378"/>
                <a:gd name="T3" fmla="*/ 1892 h 1892"/>
                <a:gd name="T4" fmla="*/ 87 w 378"/>
                <a:gd name="T5" fmla="*/ 728 h 1892"/>
                <a:gd name="T6" fmla="*/ 0 w 378"/>
                <a:gd name="T7" fmla="*/ 728 h 1892"/>
                <a:gd name="T8" fmla="*/ 0 w 378"/>
                <a:gd name="T9" fmla="*/ 494 h 1892"/>
                <a:gd name="T10" fmla="*/ 87 w 378"/>
                <a:gd name="T11" fmla="*/ 494 h 1892"/>
                <a:gd name="T12" fmla="*/ 87 w 378"/>
                <a:gd name="T13" fmla="*/ 0 h 1892"/>
                <a:gd name="T14" fmla="*/ 232 w 378"/>
                <a:gd name="T15" fmla="*/ 0 h 1892"/>
                <a:gd name="T16" fmla="*/ 232 w 378"/>
                <a:gd name="T17" fmla="*/ 494 h 1892"/>
                <a:gd name="T18" fmla="*/ 378 w 378"/>
                <a:gd name="T19" fmla="*/ 494 h 1892"/>
                <a:gd name="T20" fmla="*/ 378 w 378"/>
                <a:gd name="T21" fmla="*/ 728 h 1892"/>
                <a:gd name="T22" fmla="*/ 232 w 378"/>
                <a:gd name="T23" fmla="*/ 728 h 1892"/>
                <a:gd name="T24" fmla="*/ 232 w 378"/>
                <a:gd name="T25" fmla="*/ 1892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1892">
                  <a:moveTo>
                    <a:pt x="232" y="1892"/>
                  </a:moveTo>
                  <a:lnTo>
                    <a:pt x="87" y="1892"/>
                  </a:lnTo>
                  <a:lnTo>
                    <a:pt x="87" y="728"/>
                  </a:lnTo>
                  <a:lnTo>
                    <a:pt x="0" y="728"/>
                  </a:lnTo>
                  <a:lnTo>
                    <a:pt x="0" y="494"/>
                  </a:lnTo>
                  <a:lnTo>
                    <a:pt x="87" y="494"/>
                  </a:lnTo>
                  <a:lnTo>
                    <a:pt x="87" y="0"/>
                  </a:lnTo>
                  <a:lnTo>
                    <a:pt x="232" y="0"/>
                  </a:lnTo>
                  <a:lnTo>
                    <a:pt x="232" y="494"/>
                  </a:lnTo>
                  <a:lnTo>
                    <a:pt x="378" y="494"/>
                  </a:lnTo>
                  <a:lnTo>
                    <a:pt x="378" y="728"/>
                  </a:lnTo>
                  <a:lnTo>
                    <a:pt x="232" y="728"/>
                  </a:lnTo>
                  <a:lnTo>
                    <a:pt x="232" y="18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0" name="Freeform 14"/>
            <p:cNvSpPr>
              <a:spLocks noChangeAspect="1" noEditPoints="1"/>
            </p:cNvSpPr>
            <p:nvPr/>
          </p:nvSpPr>
          <p:spPr bwMode="black">
            <a:xfrm>
              <a:off x="4748" y="1839"/>
              <a:ext cx="22" cy="232"/>
            </a:xfrm>
            <a:custGeom>
              <a:avLst/>
              <a:gdLst>
                <a:gd name="T0" fmla="*/ 43 w 203"/>
                <a:gd name="T1" fmla="*/ 2081 h 2081"/>
                <a:gd name="T2" fmla="*/ 174 w 203"/>
                <a:gd name="T3" fmla="*/ 683 h 2081"/>
                <a:gd name="T4" fmla="*/ 203 w 203"/>
                <a:gd name="T5" fmla="*/ 160 h 2081"/>
                <a:gd name="T6" fmla="*/ 201 w 203"/>
                <a:gd name="T7" fmla="*/ 197 h 2081"/>
                <a:gd name="T8" fmla="*/ 196 w 203"/>
                <a:gd name="T9" fmla="*/ 230 h 2081"/>
                <a:gd name="T10" fmla="*/ 186 w 203"/>
                <a:gd name="T11" fmla="*/ 259 h 2081"/>
                <a:gd name="T12" fmla="*/ 174 w 203"/>
                <a:gd name="T13" fmla="*/ 285 h 2081"/>
                <a:gd name="T14" fmla="*/ 159 w 203"/>
                <a:gd name="T15" fmla="*/ 306 h 2081"/>
                <a:gd name="T16" fmla="*/ 142 w 203"/>
                <a:gd name="T17" fmla="*/ 321 h 2081"/>
                <a:gd name="T18" fmla="*/ 122 w 203"/>
                <a:gd name="T19" fmla="*/ 331 h 2081"/>
                <a:gd name="T20" fmla="*/ 102 w 203"/>
                <a:gd name="T21" fmla="*/ 334 h 2081"/>
                <a:gd name="T22" fmla="*/ 84 w 203"/>
                <a:gd name="T23" fmla="*/ 331 h 2081"/>
                <a:gd name="T24" fmla="*/ 67 w 203"/>
                <a:gd name="T25" fmla="*/ 321 h 2081"/>
                <a:gd name="T26" fmla="*/ 50 w 203"/>
                <a:gd name="T27" fmla="*/ 306 h 2081"/>
                <a:gd name="T28" fmla="*/ 35 w 203"/>
                <a:gd name="T29" fmla="*/ 285 h 2081"/>
                <a:gd name="T30" fmla="*/ 21 w 203"/>
                <a:gd name="T31" fmla="*/ 259 h 2081"/>
                <a:gd name="T32" fmla="*/ 10 w 203"/>
                <a:gd name="T33" fmla="*/ 230 h 2081"/>
                <a:gd name="T34" fmla="*/ 2 w 203"/>
                <a:gd name="T35" fmla="*/ 197 h 2081"/>
                <a:gd name="T36" fmla="*/ 0 w 203"/>
                <a:gd name="T37" fmla="*/ 160 h 2081"/>
                <a:gd name="T38" fmla="*/ 2 w 203"/>
                <a:gd name="T39" fmla="*/ 127 h 2081"/>
                <a:gd name="T40" fmla="*/ 10 w 203"/>
                <a:gd name="T41" fmla="*/ 98 h 2081"/>
                <a:gd name="T42" fmla="*/ 21 w 203"/>
                <a:gd name="T43" fmla="*/ 70 h 2081"/>
                <a:gd name="T44" fmla="*/ 35 w 203"/>
                <a:gd name="T45" fmla="*/ 47 h 2081"/>
                <a:gd name="T46" fmla="*/ 50 w 203"/>
                <a:gd name="T47" fmla="*/ 27 h 2081"/>
                <a:gd name="T48" fmla="*/ 67 w 203"/>
                <a:gd name="T49" fmla="*/ 13 h 2081"/>
                <a:gd name="T50" fmla="*/ 84 w 203"/>
                <a:gd name="T51" fmla="*/ 3 h 2081"/>
                <a:gd name="T52" fmla="*/ 102 w 203"/>
                <a:gd name="T53" fmla="*/ 0 h 2081"/>
                <a:gd name="T54" fmla="*/ 122 w 203"/>
                <a:gd name="T55" fmla="*/ 3 h 2081"/>
                <a:gd name="T56" fmla="*/ 142 w 203"/>
                <a:gd name="T57" fmla="*/ 13 h 2081"/>
                <a:gd name="T58" fmla="*/ 159 w 203"/>
                <a:gd name="T59" fmla="*/ 27 h 2081"/>
                <a:gd name="T60" fmla="*/ 174 w 203"/>
                <a:gd name="T61" fmla="*/ 47 h 2081"/>
                <a:gd name="T62" fmla="*/ 186 w 203"/>
                <a:gd name="T63" fmla="*/ 70 h 2081"/>
                <a:gd name="T64" fmla="*/ 196 w 203"/>
                <a:gd name="T65" fmla="*/ 98 h 2081"/>
                <a:gd name="T66" fmla="*/ 201 w 203"/>
                <a:gd name="T67" fmla="*/ 127 h 2081"/>
                <a:gd name="T68" fmla="*/ 203 w 203"/>
                <a:gd name="T69" fmla="*/ 16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2081">
                  <a:moveTo>
                    <a:pt x="174" y="2081"/>
                  </a:moveTo>
                  <a:lnTo>
                    <a:pt x="43" y="2081"/>
                  </a:lnTo>
                  <a:lnTo>
                    <a:pt x="43" y="683"/>
                  </a:lnTo>
                  <a:lnTo>
                    <a:pt x="174" y="683"/>
                  </a:lnTo>
                  <a:lnTo>
                    <a:pt x="174" y="2081"/>
                  </a:lnTo>
                  <a:close/>
                  <a:moveTo>
                    <a:pt x="203" y="160"/>
                  </a:moveTo>
                  <a:lnTo>
                    <a:pt x="203" y="178"/>
                  </a:lnTo>
                  <a:lnTo>
                    <a:pt x="201" y="197"/>
                  </a:lnTo>
                  <a:lnTo>
                    <a:pt x="199" y="214"/>
                  </a:lnTo>
                  <a:lnTo>
                    <a:pt x="196" y="230"/>
                  </a:lnTo>
                  <a:lnTo>
                    <a:pt x="191" y="245"/>
                  </a:lnTo>
                  <a:lnTo>
                    <a:pt x="186" y="259"/>
                  </a:lnTo>
                  <a:lnTo>
                    <a:pt x="181" y="273"/>
                  </a:lnTo>
                  <a:lnTo>
                    <a:pt x="174" y="285"/>
                  </a:lnTo>
                  <a:lnTo>
                    <a:pt x="167" y="296"/>
                  </a:lnTo>
                  <a:lnTo>
                    <a:pt x="159" y="306"/>
                  </a:lnTo>
                  <a:lnTo>
                    <a:pt x="151" y="315"/>
                  </a:lnTo>
                  <a:lnTo>
                    <a:pt x="142" y="321"/>
                  </a:lnTo>
                  <a:lnTo>
                    <a:pt x="132" y="328"/>
                  </a:lnTo>
                  <a:lnTo>
                    <a:pt x="122" y="331"/>
                  </a:lnTo>
                  <a:lnTo>
                    <a:pt x="112" y="334"/>
                  </a:lnTo>
                  <a:lnTo>
                    <a:pt x="102" y="334"/>
                  </a:lnTo>
                  <a:lnTo>
                    <a:pt x="93" y="334"/>
                  </a:lnTo>
                  <a:lnTo>
                    <a:pt x="84" y="331"/>
                  </a:lnTo>
                  <a:lnTo>
                    <a:pt x="76" y="328"/>
                  </a:lnTo>
                  <a:lnTo>
                    <a:pt x="67" y="321"/>
                  </a:lnTo>
                  <a:lnTo>
                    <a:pt x="58" y="315"/>
                  </a:lnTo>
                  <a:lnTo>
                    <a:pt x="50" y="306"/>
                  </a:lnTo>
                  <a:lnTo>
                    <a:pt x="42" y="296"/>
                  </a:lnTo>
                  <a:lnTo>
                    <a:pt x="35" y="285"/>
                  </a:lnTo>
                  <a:lnTo>
                    <a:pt x="27" y="273"/>
                  </a:lnTo>
                  <a:lnTo>
                    <a:pt x="21" y="259"/>
                  </a:lnTo>
                  <a:lnTo>
                    <a:pt x="14" y="245"/>
                  </a:lnTo>
                  <a:lnTo>
                    <a:pt x="10" y="230"/>
                  </a:lnTo>
                  <a:lnTo>
                    <a:pt x="5" y="214"/>
                  </a:lnTo>
                  <a:lnTo>
                    <a:pt x="2" y="197"/>
                  </a:lnTo>
                  <a:lnTo>
                    <a:pt x="0" y="178"/>
                  </a:lnTo>
                  <a:lnTo>
                    <a:pt x="0" y="160"/>
                  </a:lnTo>
                  <a:lnTo>
                    <a:pt x="0" y="144"/>
                  </a:lnTo>
                  <a:lnTo>
                    <a:pt x="2" y="127"/>
                  </a:lnTo>
                  <a:lnTo>
                    <a:pt x="5" y="112"/>
                  </a:lnTo>
                  <a:lnTo>
                    <a:pt x="10" y="98"/>
                  </a:lnTo>
                  <a:lnTo>
                    <a:pt x="14" y="84"/>
                  </a:lnTo>
                  <a:lnTo>
                    <a:pt x="21" y="70"/>
                  </a:lnTo>
                  <a:lnTo>
                    <a:pt x="27" y="58"/>
                  </a:lnTo>
                  <a:lnTo>
                    <a:pt x="35" y="47"/>
                  </a:lnTo>
                  <a:lnTo>
                    <a:pt x="42" y="37"/>
                  </a:lnTo>
                  <a:lnTo>
                    <a:pt x="50" y="27"/>
                  </a:lnTo>
                  <a:lnTo>
                    <a:pt x="58" y="19"/>
                  </a:lnTo>
                  <a:lnTo>
                    <a:pt x="67" y="13"/>
                  </a:lnTo>
                  <a:lnTo>
                    <a:pt x="76" y="7"/>
                  </a:lnTo>
                  <a:lnTo>
                    <a:pt x="84" y="3"/>
                  </a:lnTo>
                  <a:lnTo>
                    <a:pt x="93" y="1"/>
                  </a:lnTo>
                  <a:lnTo>
                    <a:pt x="102" y="0"/>
                  </a:lnTo>
                  <a:lnTo>
                    <a:pt x="112" y="1"/>
                  </a:lnTo>
                  <a:lnTo>
                    <a:pt x="122" y="3"/>
                  </a:lnTo>
                  <a:lnTo>
                    <a:pt x="132" y="7"/>
                  </a:lnTo>
                  <a:lnTo>
                    <a:pt x="142" y="13"/>
                  </a:lnTo>
                  <a:lnTo>
                    <a:pt x="151" y="19"/>
                  </a:lnTo>
                  <a:lnTo>
                    <a:pt x="159" y="27"/>
                  </a:lnTo>
                  <a:lnTo>
                    <a:pt x="167" y="37"/>
                  </a:lnTo>
                  <a:lnTo>
                    <a:pt x="174" y="47"/>
                  </a:lnTo>
                  <a:lnTo>
                    <a:pt x="181" y="58"/>
                  </a:lnTo>
                  <a:lnTo>
                    <a:pt x="186" y="70"/>
                  </a:lnTo>
                  <a:lnTo>
                    <a:pt x="191" y="84"/>
                  </a:lnTo>
                  <a:lnTo>
                    <a:pt x="196" y="98"/>
                  </a:lnTo>
                  <a:lnTo>
                    <a:pt x="199" y="112"/>
                  </a:lnTo>
                  <a:lnTo>
                    <a:pt x="201" y="127"/>
                  </a:lnTo>
                  <a:lnTo>
                    <a:pt x="203" y="144"/>
                  </a:lnTo>
                  <a:lnTo>
                    <a:pt x="203"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1" name="Freeform 15"/>
            <p:cNvSpPr>
              <a:spLocks noChangeAspect="1" noEditPoints="1"/>
            </p:cNvSpPr>
            <p:nvPr/>
          </p:nvSpPr>
          <p:spPr bwMode="black">
            <a:xfrm>
              <a:off x="4788" y="1912"/>
              <a:ext cx="97" cy="164"/>
            </a:xfrm>
            <a:custGeom>
              <a:avLst/>
              <a:gdLst>
                <a:gd name="T0" fmla="*/ 500 w 874"/>
                <a:gd name="T1" fmla="*/ 229 h 1471"/>
                <a:gd name="T2" fmla="*/ 573 w 874"/>
                <a:gd name="T3" fmla="*/ 271 h 1471"/>
                <a:gd name="T4" fmla="*/ 634 w 874"/>
                <a:gd name="T5" fmla="*/ 337 h 1471"/>
                <a:gd name="T6" fmla="*/ 684 w 874"/>
                <a:gd name="T7" fmla="*/ 425 h 1471"/>
                <a:gd name="T8" fmla="*/ 720 w 874"/>
                <a:gd name="T9" fmla="*/ 532 h 1471"/>
                <a:gd name="T10" fmla="*/ 739 w 874"/>
                <a:gd name="T11" fmla="*/ 652 h 1471"/>
                <a:gd name="T12" fmla="*/ 741 w 874"/>
                <a:gd name="T13" fmla="*/ 782 h 1471"/>
                <a:gd name="T14" fmla="*/ 725 w 874"/>
                <a:gd name="T15" fmla="*/ 910 h 1471"/>
                <a:gd name="T16" fmla="*/ 693 w 874"/>
                <a:gd name="T17" fmla="*/ 1022 h 1471"/>
                <a:gd name="T18" fmla="*/ 645 w 874"/>
                <a:gd name="T19" fmla="*/ 1118 h 1471"/>
                <a:gd name="T20" fmla="*/ 586 w 874"/>
                <a:gd name="T21" fmla="*/ 1190 h 1471"/>
                <a:gd name="T22" fmla="*/ 515 w 874"/>
                <a:gd name="T23" fmla="*/ 1237 h 1471"/>
                <a:gd name="T24" fmla="*/ 437 w 874"/>
                <a:gd name="T25" fmla="*/ 1253 h 1471"/>
                <a:gd name="T26" fmla="*/ 360 w 874"/>
                <a:gd name="T27" fmla="*/ 1237 h 1471"/>
                <a:gd name="T28" fmla="*/ 292 w 874"/>
                <a:gd name="T29" fmla="*/ 1190 h 1471"/>
                <a:gd name="T30" fmla="*/ 236 w 874"/>
                <a:gd name="T31" fmla="*/ 1118 h 1471"/>
                <a:gd name="T32" fmla="*/ 192 w 874"/>
                <a:gd name="T33" fmla="*/ 1022 h 1471"/>
                <a:gd name="T34" fmla="*/ 163 w 874"/>
                <a:gd name="T35" fmla="*/ 910 h 1471"/>
                <a:gd name="T36" fmla="*/ 148 w 874"/>
                <a:gd name="T37" fmla="*/ 782 h 1471"/>
                <a:gd name="T38" fmla="*/ 149 w 874"/>
                <a:gd name="T39" fmla="*/ 652 h 1471"/>
                <a:gd name="T40" fmla="*/ 167 w 874"/>
                <a:gd name="T41" fmla="*/ 532 h 1471"/>
                <a:gd name="T42" fmla="*/ 199 w 874"/>
                <a:gd name="T43" fmla="*/ 425 h 1471"/>
                <a:gd name="T44" fmla="*/ 246 w 874"/>
                <a:gd name="T45" fmla="*/ 337 h 1471"/>
                <a:gd name="T46" fmla="*/ 305 w 874"/>
                <a:gd name="T47" fmla="*/ 271 h 1471"/>
                <a:gd name="T48" fmla="*/ 375 w 874"/>
                <a:gd name="T49" fmla="*/ 229 h 1471"/>
                <a:gd name="T50" fmla="*/ 437 w 874"/>
                <a:gd name="T51" fmla="*/ 1471 h 1471"/>
                <a:gd name="T52" fmla="*/ 549 w 874"/>
                <a:gd name="T53" fmla="*/ 1449 h 1471"/>
                <a:gd name="T54" fmla="*/ 648 w 874"/>
                <a:gd name="T55" fmla="*/ 1384 h 1471"/>
                <a:gd name="T56" fmla="*/ 734 w 874"/>
                <a:gd name="T57" fmla="*/ 1282 h 1471"/>
                <a:gd name="T58" fmla="*/ 801 w 874"/>
                <a:gd name="T59" fmla="*/ 1149 h 1471"/>
                <a:gd name="T60" fmla="*/ 848 w 874"/>
                <a:gd name="T61" fmla="*/ 989 h 1471"/>
                <a:gd name="T62" fmla="*/ 872 w 874"/>
                <a:gd name="T63" fmla="*/ 806 h 1471"/>
                <a:gd name="T64" fmla="*/ 869 w 874"/>
                <a:gd name="T65" fmla="*/ 617 h 1471"/>
                <a:gd name="T66" fmla="*/ 841 w 874"/>
                <a:gd name="T67" fmla="*/ 443 h 1471"/>
                <a:gd name="T68" fmla="*/ 789 w 874"/>
                <a:gd name="T69" fmla="*/ 291 h 1471"/>
                <a:gd name="T70" fmla="*/ 718 w 874"/>
                <a:gd name="T71" fmla="*/ 165 h 1471"/>
                <a:gd name="T72" fmla="*/ 629 w 874"/>
                <a:gd name="T73" fmla="*/ 72 h 1471"/>
                <a:gd name="T74" fmla="*/ 527 w 874"/>
                <a:gd name="T75" fmla="*/ 15 h 1471"/>
                <a:gd name="T76" fmla="*/ 415 w 874"/>
                <a:gd name="T77" fmla="*/ 1 h 1471"/>
                <a:gd name="T78" fmla="*/ 305 w 874"/>
                <a:gd name="T79" fmla="*/ 33 h 1471"/>
                <a:gd name="T80" fmla="*/ 208 w 874"/>
                <a:gd name="T81" fmla="*/ 105 h 1471"/>
                <a:gd name="T82" fmla="*/ 126 w 874"/>
                <a:gd name="T83" fmla="*/ 212 h 1471"/>
                <a:gd name="T84" fmla="*/ 62 w 874"/>
                <a:gd name="T85" fmla="*/ 348 h 1471"/>
                <a:gd name="T86" fmla="*/ 20 w 874"/>
                <a:gd name="T87" fmla="*/ 510 h 1471"/>
                <a:gd name="T88" fmla="*/ 2 w 874"/>
                <a:gd name="T89" fmla="*/ 690 h 1471"/>
                <a:gd name="T90" fmla="*/ 10 w 874"/>
                <a:gd name="T91" fmla="*/ 882 h 1471"/>
                <a:gd name="T92" fmla="*/ 45 w 874"/>
                <a:gd name="T93" fmla="*/ 1056 h 1471"/>
                <a:gd name="T94" fmla="*/ 103 w 874"/>
                <a:gd name="T95" fmla="*/ 1206 h 1471"/>
                <a:gd name="T96" fmla="*/ 180 w 874"/>
                <a:gd name="T97" fmla="*/ 1327 h 1471"/>
                <a:gd name="T98" fmla="*/ 271 w 874"/>
                <a:gd name="T99" fmla="*/ 1414 h 1471"/>
                <a:gd name="T100" fmla="*/ 373 w 874"/>
                <a:gd name="T101" fmla="*/ 1463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4" h="1471">
                  <a:moveTo>
                    <a:pt x="437" y="219"/>
                  </a:moveTo>
                  <a:lnTo>
                    <a:pt x="454" y="220"/>
                  </a:lnTo>
                  <a:lnTo>
                    <a:pt x="470" y="222"/>
                  </a:lnTo>
                  <a:lnTo>
                    <a:pt x="485" y="225"/>
                  </a:lnTo>
                  <a:lnTo>
                    <a:pt x="500" y="229"/>
                  </a:lnTo>
                  <a:lnTo>
                    <a:pt x="515" y="235"/>
                  </a:lnTo>
                  <a:lnTo>
                    <a:pt x="530" y="242"/>
                  </a:lnTo>
                  <a:lnTo>
                    <a:pt x="545" y="250"/>
                  </a:lnTo>
                  <a:lnTo>
                    <a:pt x="559" y="260"/>
                  </a:lnTo>
                  <a:lnTo>
                    <a:pt x="573" y="271"/>
                  </a:lnTo>
                  <a:lnTo>
                    <a:pt x="586" y="281"/>
                  </a:lnTo>
                  <a:lnTo>
                    <a:pt x="599" y="294"/>
                  </a:lnTo>
                  <a:lnTo>
                    <a:pt x="610" y="307"/>
                  </a:lnTo>
                  <a:lnTo>
                    <a:pt x="622" y="321"/>
                  </a:lnTo>
                  <a:lnTo>
                    <a:pt x="634" y="337"/>
                  </a:lnTo>
                  <a:lnTo>
                    <a:pt x="645" y="353"/>
                  </a:lnTo>
                  <a:lnTo>
                    <a:pt x="656" y="370"/>
                  </a:lnTo>
                  <a:lnTo>
                    <a:pt x="666" y="387"/>
                  </a:lnTo>
                  <a:lnTo>
                    <a:pt x="675" y="407"/>
                  </a:lnTo>
                  <a:lnTo>
                    <a:pt x="684" y="425"/>
                  </a:lnTo>
                  <a:lnTo>
                    <a:pt x="693" y="446"/>
                  </a:lnTo>
                  <a:lnTo>
                    <a:pt x="700" y="466"/>
                  </a:lnTo>
                  <a:lnTo>
                    <a:pt x="707" y="488"/>
                  </a:lnTo>
                  <a:lnTo>
                    <a:pt x="714" y="510"/>
                  </a:lnTo>
                  <a:lnTo>
                    <a:pt x="720" y="532"/>
                  </a:lnTo>
                  <a:lnTo>
                    <a:pt x="725" y="555"/>
                  </a:lnTo>
                  <a:lnTo>
                    <a:pt x="729" y="579"/>
                  </a:lnTo>
                  <a:lnTo>
                    <a:pt x="734" y="603"/>
                  </a:lnTo>
                  <a:lnTo>
                    <a:pt x="737" y="628"/>
                  </a:lnTo>
                  <a:lnTo>
                    <a:pt x="739" y="652"/>
                  </a:lnTo>
                  <a:lnTo>
                    <a:pt x="741" y="677"/>
                  </a:lnTo>
                  <a:lnTo>
                    <a:pt x="742" y="703"/>
                  </a:lnTo>
                  <a:lnTo>
                    <a:pt x="742" y="728"/>
                  </a:lnTo>
                  <a:lnTo>
                    <a:pt x="742" y="755"/>
                  </a:lnTo>
                  <a:lnTo>
                    <a:pt x="741" y="782"/>
                  </a:lnTo>
                  <a:lnTo>
                    <a:pt x="739" y="809"/>
                  </a:lnTo>
                  <a:lnTo>
                    <a:pt x="737" y="834"/>
                  </a:lnTo>
                  <a:lnTo>
                    <a:pt x="734" y="860"/>
                  </a:lnTo>
                  <a:lnTo>
                    <a:pt x="729" y="885"/>
                  </a:lnTo>
                  <a:lnTo>
                    <a:pt x="725" y="910"/>
                  </a:lnTo>
                  <a:lnTo>
                    <a:pt x="720" y="934"/>
                  </a:lnTo>
                  <a:lnTo>
                    <a:pt x="714" y="956"/>
                  </a:lnTo>
                  <a:lnTo>
                    <a:pt x="707" y="979"/>
                  </a:lnTo>
                  <a:lnTo>
                    <a:pt x="700" y="1001"/>
                  </a:lnTo>
                  <a:lnTo>
                    <a:pt x="693" y="1022"/>
                  </a:lnTo>
                  <a:lnTo>
                    <a:pt x="684" y="1043"/>
                  </a:lnTo>
                  <a:lnTo>
                    <a:pt x="675" y="1062"/>
                  </a:lnTo>
                  <a:lnTo>
                    <a:pt x="666" y="1082"/>
                  </a:lnTo>
                  <a:lnTo>
                    <a:pt x="656" y="1100"/>
                  </a:lnTo>
                  <a:lnTo>
                    <a:pt x="645" y="1118"/>
                  </a:lnTo>
                  <a:lnTo>
                    <a:pt x="634" y="1134"/>
                  </a:lnTo>
                  <a:lnTo>
                    <a:pt x="622" y="1149"/>
                  </a:lnTo>
                  <a:lnTo>
                    <a:pt x="610" y="1164"/>
                  </a:lnTo>
                  <a:lnTo>
                    <a:pt x="599" y="1177"/>
                  </a:lnTo>
                  <a:lnTo>
                    <a:pt x="586" y="1190"/>
                  </a:lnTo>
                  <a:lnTo>
                    <a:pt x="573" y="1201"/>
                  </a:lnTo>
                  <a:lnTo>
                    <a:pt x="559" y="1212"/>
                  </a:lnTo>
                  <a:lnTo>
                    <a:pt x="545" y="1221"/>
                  </a:lnTo>
                  <a:lnTo>
                    <a:pt x="530" y="1229"/>
                  </a:lnTo>
                  <a:lnTo>
                    <a:pt x="515" y="1237"/>
                  </a:lnTo>
                  <a:lnTo>
                    <a:pt x="500" y="1242"/>
                  </a:lnTo>
                  <a:lnTo>
                    <a:pt x="485" y="1246"/>
                  </a:lnTo>
                  <a:lnTo>
                    <a:pt x="470" y="1250"/>
                  </a:lnTo>
                  <a:lnTo>
                    <a:pt x="454" y="1252"/>
                  </a:lnTo>
                  <a:lnTo>
                    <a:pt x="437" y="1253"/>
                  </a:lnTo>
                  <a:lnTo>
                    <a:pt x="421" y="1252"/>
                  </a:lnTo>
                  <a:lnTo>
                    <a:pt x="405" y="1250"/>
                  </a:lnTo>
                  <a:lnTo>
                    <a:pt x="390" y="1246"/>
                  </a:lnTo>
                  <a:lnTo>
                    <a:pt x="375" y="1242"/>
                  </a:lnTo>
                  <a:lnTo>
                    <a:pt x="360" y="1237"/>
                  </a:lnTo>
                  <a:lnTo>
                    <a:pt x="345" y="1229"/>
                  </a:lnTo>
                  <a:lnTo>
                    <a:pt x="331" y="1221"/>
                  </a:lnTo>
                  <a:lnTo>
                    <a:pt x="318" y="1212"/>
                  </a:lnTo>
                  <a:lnTo>
                    <a:pt x="305" y="1201"/>
                  </a:lnTo>
                  <a:lnTo>
                    <a:pt x="292" y="1190"/>
                  </a:lnTo>
                  <a:lnTo>
                    <a:pt x="281" y="1177"/>
                  </a:lnTo>
                  <a:lnTo>
                    <a:pt x="269" y="1164"/>
                  </a:lnTo>
                  <a:lnTo>
                    <a:pt x="257" y="1149"/>
                  </a:lnTo>
                  <a:lnTo>
                    <a:pt x="246" y="1134"/>
                  </a:lnTo>
                  <a:lnTo>
                    <a:pt x="236" y="1118"/>
                  </a:lnTo>
                  <a:lnTo>
                    <a:pt x="226" y="1100"/>
                  </a:lnTo>
                  <a:lnTo>
                    <a:pt x="217" y="1082"/>
                  </a:lnTo>
                  <a:lnTo>
                    <a:pt x="208" y="1062"/>
                  </a:lnTo>
                  <a:lnTo>
                    <a:pt x="199" y="1043"/>
                  </a:lnTo>
                  <a:lnTo>
                    <a:pt x="192" y="1022"/>
                  </a:lnTo>
                  <a:lnTo>
                    <a:pt x="185" y="1001"/>
                  </a:lnTo>
                  <a:lnTo>
                    <a:pt x="179" y="979"/>
                  </a:lnTo>
                  <a:lnTo>
                    <a:pt x="172" y="956"/>
                  </a:lnTo>
                  <a:lnTo>
                    <a:pt x="167" y="934"/>
                  </a:lnTo>
                  <a:lnTo>
                    <a:pt x="163" y="910"/>
                  </a:lnTo>
                  <a:lnTo>
                    <a:pt x="158" y="885"/>
                  </a:lnTo>
                  <a:lnTo>
                    <a:pt x="154" y="860"/>
                  </a:lnTo>
                  <a:lnTo>
                    <a:pt x="152" y="834"/>
                  </a:lnTo>
                  <a:lnTo>
                    <a:pt x="149" y="809"/>
                  </a:lnTo>
                  <a:lnTo>
                    <a:pt x="148" y="782"/>
                  </a:lnTo>
                  <a:lnTo>
                    <a:pt x="146" y="755"/>
                  </a:lnTo>
                  <a:lnTo>
                    <a:pt x="146" y="728"/>
                  </a:lnTo>
                  <a:lnTo>
                    <a:pt x="146" y="703"/>
                  </a:lnTo>
                  <a:lnTo>
                    <a:pt x="148" y="677"/>
                  </a:lnTo>
                  <a:lnTo>
                    <a:pt x="149" y="652"/>
                  </a:lnTo>
                  <a:lnTo>
                    <a:pt x="152" y="628"/>
                  </a:lnTo>
                  <a:lnTo>
                    <a:pt x="154" y="603"/>
                  </a:lnTo>
                  <a:lnTo>
                    <a:pt x="158" y="579"/>
                  </a:lnTo>
                  <a:lnTo>
                    <a:pt x="163" y="555"/>
                  </a:lnTo>
                  <a:lnTo>
                    <a:pt x="167" y="532"/>
                  </a:lnTo>
                  <a:lnTo>
                    <a:pt x="172" y="510"/>
                  </a:lnTo>
                  <a:lnTo>
                    <a:pt x="179" y="488"/>
                  </a:lnTo>
                  <a:lnTo>
                    <a:pt x="185" y="466"/>
                  </a:lnTo>
                  <a:lnTo>
                    <a:pt x="192" y="446"/>
                  </a:lnTo>
                  <a:lnTo>
                    <a:pt x="199" y="425"/>
                  </a:lnTo>
                  <a:lnTo>
                    <a:pt x="208" y="407"/>
                  </a:lnTo>
                  <a:lnTo>
                    <a:pt x="217" y="387"/>
                  </a:lnTo>
                  <a:lnTo>
                    <a:pt x="226" y="370"/>
                  </a:lnTo>
                  <a:lnTo>
                    <a:pt x="236" y="353"/>
                  </a:lnTo>
                  <a:lnTo>
                    <a:pt x="246" y="337"/>
                  </a:lnTo>
                  <a:lnTo>
                    <a:pt x="257" y="321"/>
                  </a:lnTo>
                  <a:lnTo>
                    <a:pt x="269" y="307"/>
                  </a:lnTo>
                  <a:lnTo>
                    <a:pt x="281" y="294"/>
                  </a:lnTo>
                  <a:lnTo>
                    <a:pt x="292" y="281"/>
                  </a:lnTo>
                  <a:lnTo>
                    <a:pt x="305" y="271"/>
                  </a:lnTo>
                  <a:lnTo>
                    <a:pt x="318" y="260"/>
                  </a:lnTo>
                  <a:lnTo>
                    <a:pt x="331" y="250"/>
                  </a:lnTo>
                  <a:lnTo>
                    <a:pt x="345" y="242"/>
                  </a:lnTo>
                  <a:lnTo>
                    <a:pt x="360" y="235"/>
                  </a:lnTo>
                  <a:lnTo>
                    <a:pt x="375" y="229"/>
                  </a:lnTo>
                  <a:lnTo>
                    <a:pt x="390" y="225"/>
                  </a:lnTo>
                  <a:lnTo>
                    <a:pt x="405" y="222"/>
                  </a:lnTo>
                  <a:lnTo>
                    <a:pt x="421" y="220"/>
                  </a:lnTo>
                  <a:lnTo>
                    <a:pt x="437" y="219"/>
                  </a:lnTo>
                  <a:close/>
                  <a:moveTo>
                    <a:pt x="437" y="1471"/>
                  </a:moveTo>
                  <a:lnTo>
                    <a:pt x="460" y="1470"/>
                  </a:lnTo>
                  <a:lnTo>
                    <a:pt x="483" y="1467"/>
                  </a:lnTo>
                  <a:lnTo>
                    <a:pt x="506" y="1463"/>
                  </a:lnTo>
                  <a:lnTo>
                    <a:pt x="527" y="1456"/>
                  </a:lnTo>
                  <a:lnTo>
                    <a:pt x="549" y="1449"/>
                  </a:lnTo>
                  <a:lnTo>
                    <a:pt x="569" y="1439"/>
                  </a:lnTo>
                  <a:lnTo>
                    <a:pt x="590" y="1427"/>
                  </a:lnTo>
                  <a:lnTo>
                    <a:pt x="609" y="1414"/>
                  </a:lnTo>
                  <a:lnTo>
                    <a:pt x="629" y="1400"/>
                  </a:lnTo>
                  <a:lnTo>
                    <a:pt x="648" y="1384"/>
                  </a:lnTo>
                  <a:lnTo>
                    <a:pt x="667" y="1366"/>
                  </a:lnTo>
                  <a:lnTo>
                    <a:pt x="684" y="1348"/>
                  </a:lnTo>
                  <a:lnTo>
                    <a:pt x="701" y="1327"/>
                  </a:lnTo>
                  <a:lnTo>
                    <a:pt x="718" y="1306"/>
                  </a:lnTo>
                  <a:lnTo>
                    <a:pt x="734" y="1282"/>
                  </a:lnTo>
                  <a:lnTo>
                    <a:pt x="749" y="1258"/>
                  </a:lnTo>
                  <a:lnTo>
                    <a:pt x="763" y="1232"/>
                  </a:lnTo>
                  <a:lnTo>
                    <a:pt x="776" y="1206"/>
                  </a:lnTo>
                  <a:lnTo>
                    <a:pt x="789" y="1178"/>
                  </a:lnTo>
                  <a:lnTo>
                    <a:pt x="801" y="1149"/>
                  </a:lnTo>
                  <a:lnTo>
                    <a:pt x="813" y="1119"/>
                  </a:lnTo>
                  <a:lnTo>
                    <a:pt x="823" y="1088"/>
                  </a:lnTo>
                  <a:lnTo>
                    <a:pt x="832" y="1056"/>
                  </a:lnTo>
                  <a:lnTo>
                    <a:pt x="841" y="1022"/>
                  </a:lnTo>
                  <a:lnTo>
                    <a:pt x="848" y="989"/>
                  </a:lnTo>
                  <a:lnTo>
                    <a:pt x="855" y="954"/>
                  </a:lnTo>
                  <a:lnTo>
                    <a:pt x="860" y="919"/>
                  </a:lnTo>
                  <a:lnTo>
                    <a:pt x="866" y="882"/>
                  </a:lnTo>
                  <a:lnTo>
                    <a:pt x="869" y="845"/>
                  </a:lnTo>
                  <a:lnTo>
                    <a:pt x="872" y="806"/>
                  </a:lnTo>
                  <a:lnTo>
                    <a:pt x="873" y="768"/>
                  </a:lnTo>
                  <a:lnTo>
                    <a:pt x="874" y="728"/>
                  </a:lnTo>
                  <a:lnTo>
                    <a:pt x="873" y="690"/>
                  </a:lnTo>
                  <a:lnTo>
                    <a:pt x="872" y="654"/>
                  </a:lnTo>
                  <a:lnTo>
                    <a:pt x="869" y="617"/>
                  </a:lnTo>
                  <a:lnTo>
                    <a:pt x="866" y="580"/>
                  </a:lnTo>
                  <a:lnTo>
                    <a:pt x="860" y="544"/>
                  </a:lnTo>
                  <a:lnTo>
                    <a:pt x="855" y="510"/>
                  </a:lnTo>
                  <a:lnTo>
                    <a:pt x="848" y="476"/>
                  </a:lnTo>
                  <a:lnTo>
                    <a:pt x="841" y="443"/>
                  </a:lnTo>
                  <a:lnTo>
                    <a:pt x="832" y="410"/>
                  </a:lnTo>
                  <a:lnTo>
                    <a:pt x="823" y="379"/>
                  </a:lnTo>
                  <a:lnTo>
                    <a:pt x="813" y="348"/>
                  </a:lnTo>
                  <a:lnTo>
                    <a:pt x="801" y="319"/>
                  </a:lnTo>
                  <a:lnTo>
                    <a:pt x="789" y="291"/>
                  </a:lnTo>
                  <a:lnTo>
                    <a:pt x="776" y="263"/>
                  </a:lnTo>
                  <a:lnTo>
                    <a:pt x="763" y="237"/>
                  </a:lnTo>
                  <a:lnTo>
                    <a:pt x="749" y="212"/>
                  </a:lnTo>
                  <a:lnTo>
                    <a:pt x="734" y="187"/>
                  </a:lnTo>
                  <a:lnTo>
                    <a:pt x="718" y="165"/>
                  </a:lnTo>
                  <a:lnTo>
                    <a:pt x="701" y="144"/>
                  </a:lnTo>
                  <a:lnTo>
                    <a:pt x="684" y="123"/>
                  </a:lnTo>
                  <a:lnTo>
                    <a:pt x="667" y="105"/>
                  </a:lnTo>
                  <a:lnTo>
                    <a:pt x="648" y="88"/>
                  </a:lnTo>
                  <a:lnTo>
                    <a:pt x="629" y="72"/>
                  </a:lnTo>
                  <a:lnTo>
                    <a:pt x="609" y="58"/>
                  </a:lnTo>
                  <a:lnTo>
                    <a:pt x="590" y="45"/>
                  </a:lnTo>
                  <a:lnTo>
                    <a:pt x="569" y="33"/>
                  </a:lnTo>
                  <a:lnTo>
                    <a:pt x="549" y="23"/>
                  </a:lnTo>
                  <a:lnTo>
                    <a:pt x="527" y="15"/>
                  </a:lnTo>
                  <a:lnTo>
                    <a:pt x="506" y="9"/>
                  </a:lnTo>
                  <a:lnTo>
                    <a:pt x="483" y="5"/>
                  </a:lnTo>
                  <a:lnTo>
                    <a:pt x="460" y="1"/>
                  </a:lnTo>
                  <a:lnTo>
                    <a:pt x="437" y="0"/>
                  </a:lnTo>
                  <a:lnTo>
                    <a:pt x="415" y="1"/>
                  </a:lnTo>
                  <a:lnTo>
                    <a:pt x="392" y="5"/>
                  </a:lnTo>
                  <a:lnTo>
                    <a:pt x="369" y="9"/>
                  </a:lnTo>
                  <a:lnTo>
                    <a:pt x="348" y="15"/>
                  </a:lnTo>
                  <a:lnTo>
                    <a:pt x="326" y="23"/>
                  </a:lnTo>
                  <a:lnTo>
                    <a:pt x="305" y="33"/>
                  </a:lnTo>
                  <a:lnTo>
                    <a:pt x="285" y="45"/>
                  </a:lnTo>
                  <a:lnTo>
                    <a:pt x="264" y="58"/>
                  </a:lnTo>
                  <a:lnTo>
                    <a:pt x="245" y="72"/>
                  </a:lnTo>
                  <a:lnTo>
                    <a:pt x="226" y="88"/>
                  </a:lnTo>
                  <a:lnTo>
                    <a:pt x="208" y="105"/>
                  </a:lnTo>
                  <a:lnTo>
                    <a:pt x="191" y="123"/>
                  </a:lnTo>
                  <a:lnTo>
                    <a:pt x="173" y="144"/>
                  </a:lnTo>
                  <a:lnTo>
                    <a:pt x="157" y="165"/>
                  </a:lnTo>
                  <a:lnTo>
                    <a:pt x="141" y="187"/>
                  </a:lnTo>
                  <a:lnTo>
                    <a:pt x="126" y="212"/>
                  </a:lnTo>
                  <a:lnTo>
                    <a:pt x="112" y="237"/>
                  </a:lnTo>
                  <a:lnTo>
                    <a:pt x="98" y="263"/>
                  </a:lnTo>
                  <a:lnTo>
                    <a:pt x="86" y="291"/>
                  </a:lnTo>
                  <a:lnTo>
                    <a:pt x="73" y="319"/>
                  </a:lnTo>
                  <a:lnTo>
                    <a:pt x="62" y="348"/>
                  </a:lnTo>
                  <a:lnTo>
                    <a:pt x="52" y="379"/>
                  </a:lnTo>
                  <a:lnTo>
                    <a:pt x="43" y="410"/>
                  </a:lnTo>
                  <a:lnTo>
                    <a:pt x="34" y="443"/>
                  </a:lnTo>
                  <a:lnTo>
                    <a:pt x="26" y="476"/>
                  </a:lnTo>
                  <a:lnTo>
                    <a:pt x="20" y="510"/>
                  </a:lnTo>
                  <a:lnTo>
                    <a:pt x="13" y="544"/>
                  </a:lnTo>
                  <a:lnTo>
                    <a:pt x="9" y="580"/>
                  </a:lnTo>
                  <a:lnTo>
                    <a:pt x="6" y="617"/>
                  </a:lnTo>
                  <a:lnTo>
                    <a:pt x="3" y="654"/>
                  </a:lnTo>
                  <a:lnTo>
                    <a:pt x="2" y="690"/>
                  </a:lnTo>
                  <a:lnTo>
                    <a:pt x="0" y="728"/>
                  </a:lnTo>
                  <a:lnTo>
                    <a:pt x="2" y="768"/>
                  </a:lnTo>
                  <a:lnTo>
                    <a:pt x="3" y="806"/>
                  </a:lnTo>
                  <a:lnTo>
                    <a:pt x="6" y="845"/>
                  </a:lnTo>
                  <a:lnTo>
                    <a:pt x="10" y="882"/>
                  </a:lnTo>
                  <a:lnTo>
                    <a:pt x="14" y="919"/>
                  </a:lnTo>
                  <a:lnTo>
                    <a:pt x="21" y="954"/>
                  </a:lnTo>
                  <a:lnTo>
                    <a:pt x="27" y="989"/>
                  </a:lnTo>
                  <a:lnTo>
                    <a:pt x="36" y="1022"/>
                  </a:lnTo>
                  <a:lnTo>
                    <a:pt x="45" y="1056"/>
                  </a:lnTo>
                  <a:lnTo>
                    <a:pt x="55" y="1088"/>
                  </a:lnTo>
                  <a:lnTo>
                    <a:pt x="65" y="1119"/>
                  </a:lnTo>
                  <a:lnTo>
                    <a:pt x="77" y="1149"/>
                  </a:lnTo>
                  <a:lnTo>
                    <a:pt x="90" y="1178"/>
                  </a:lnTo>
                  <a:lnTo>
                    <a:pt x="103" y="1206"/>
                  </a:lnTo>
                  <a:lnTo>
                    <a:pt x="117" y="1232"/>
                  </a:lnTo>
                  <a:lnTo>
                    <a:pt x="131" y="1258"/>
                  </a:lnTo>
                  <a:lnTo>
                    <a:pt x="146" y="1282"/>
                  </a:lnTo>
                  <a:lnTo>
                    <a:pt x="163" y="1306"/>
                  </a:lnTo>
                  <a:lnTo>
                    <a:pt x="180" y="1327"/>
                  </a:lnTo>
                  <a:lnTo>
                    <a:pt x="196" y="1348"/>
                  </a:lnTo>
                  <a:lnTo>
                    <a:pt x="215" y="1366"/>
                  </a:lnTo>
                  <a:lnTo>
                    <a:pt x="233" y="1384"/>
                  </a:lnTo>
                  <a:lnTo>
                    <a:pt x="251" y="1400"/>
                  </a:lnTo>
                  <a:lnTo>
                    <a:pt x="271" y="1414"/>
                  </a:lnTo>
                  <a:lnTo>
                    <a:pt x="290" y="1427"/>
                  </a:lnTo>
                  <a:lnTo>
                    <a:pt x="311" y="1439"/>
                  </a:lnTo>
                  <a:lnTo>
                    <a:pt x="330" y="1449"/>
                  </a:lnTo>
                  <a:lnTo>
                    <a:pt x="352" y="1456"/>
                  </a:lnTo>
                  <a:lnTo>
                    <a:pt x="373" y="1463"/>
                  </a:lnTo>
                  <a:lnTo>
                    <a:pt x="394" y="1467"/>
                  </a:lnTo>
                  <a:lnTo>
                    <a:pt x="416" y="1470"/>
                  </a:lnTo>
                  <a:lnTo>
                    <a:pt x="437"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2" name="Freeform 16"/>
            <p:cNvSpPr>
              <a:spLocks noChangeAspect="1"/>
            </p:cNvSpPr>
            <p:nvPr/>
          </p:nvSpPr>
          <p:spPr bwMode="black">
            <a:xfrm>
              <a:off x="4903" y="1912"/>
              <a:ext cx="74" cy="159"/>
            </a:xfrm>
            <a:custGeom>
              <a:avLst/>
              <a:gdLst>
                <a:gd name="T0" fmla="*/ 156 w 669"/>
                <a:gd name="T1" fmla="*/ 181 h 1427"/>
                <a:gd name="T2" fmla="*/ 180 w 669"/>
                <a:gd name="T3" fmla="*/ 138 h 1427"/>
                <a:gd name="T4" fmla="*/ 207 w 669"/>
                <a:gd name="T5" fmla="*/ 99 h 1427"/>
                <a:gd name="T6" fmla="*/ 236 w 669"/>
                <a:gd name="T7" fmla="*/ 67 h 1427"/>
                <a:gd name="T8" fmla="*/ 268 w 669"/>
                <a:gd name="T9" fmla="*/ 41 h 1427"/>
                <a:gd name="T10" fmla="*/ 301 w 669"/>
                <a:gd name="T11" fmla="*/ 22 h 1427"/>
                <a:gd name="T12" fmla="*/ 337 w 669"/>
                <a:gd name="T13" fmla="*/ 8 h 1427"/>
                <a:gd name="T14" fmla="*/ 374 w 669"/>
                <a:gd name="T15" fmla="*/ 1 h 1427"/>
                <a:gd name="T16" fmla="*/ 414 w 669"/>
                <a:gd name="T17" fmla="*/ 1 h 1427"/>
                <a:gd name="T18" fmla="*/ 453 w 669"/>
                <a:gd name="T19" fmla="*/ 8 h 1427"/>
                <a:gd name="T20" fmla="*/ 488 w 669"/>
                <a:gd name="T21" fmla="*/ 20 h 1427"/>
                <a:gd name="T22" fmla="*/ 520 w 669"/>
                <a:gd name="T23" fmla="*/ 38 h 1427"/>
                <a:gd name="T24" fmla="*/ 547 w 669"/>
                <a:gd name="T25" fmla="*/ 61 h 1427"/>
                <a:gd name="T26" fmla="*/ 572 w 669"/>
                <a:gd name="T27" fmla="*/ 89 h 1427"/>
                <a:gd name="T28" fmla="*/ 592 w 669"/>
                <a:gd name="T29" fmla="*/ 122 h 1427"/>
                <a:gd name="T30" fmla="*/ 610 w 669"/>
                <a:gd name="T31" fmla="*/ 159 h 1427"/>
                <a:gd name="T32" fmla="*/ 625 w 669"/>
                <a:gd name="T33" fmla="*/ 200 h 1427"/>
                <a:gd name="T34" fmla="*/ 638 w 669"/>
                <a:gd name="T35" fmla="*/ 245 h 1427"/>
                <a:gd name="T36" fmla="*/ 647 w 669"/>
                <a:gd name="T37" fmla="*/ 292 h 1427"/>
                <a:gd name="T38" fmla="*/ 655 w 669"/>
                <a:gd name="T39" fmla="*/ 343 h 1427"/>
                <a:gd name="T40" fmla="*/ 664 w 669"/>
                <a:gd name="T41" fmla="*/ 423 h 1427"/>
                <a:gd name="T42" fmla="*/ 668 w 669"/>
                <a:gd name="T43" fmla="*/ 538 h 1427"/>
                <a:gd name="T44" fmla="*/ 669 w 669"/>
                <a:gd name="T45" fmla="*/ 1427 h 1427"/>
                <a:gd name="T46" fmla="*/ 538 w 669"/>
                <a:gd name="T47" fmla="*/ 642 h 1427"/>
                <a:gd name="T48" fmla="*/ 537 w 669"/>
                <a:gd name="T49" fmla="*/ 560 h 1427"/>
                <a:gd name="T50" fmla="*/ 533 w 669"/>
                <a:gd name="T51" fmla="*/ 484 h 1427"/>
                <a:gd name="T52" fmla="*/ 524 w 669"/>
                <a:gd name="T53" fmla="*/ 411 h 1427"/>
                <a:gd name="T54" fmla="*/ 518 w 669"/>
                <a:gd name="T55" fmla="*/ 379 h 1427"/>
                <a:gd name="T56" fmla="*/ 509 w 669"/>
                <a:gd name="T57" fmla="*/ 348 h 1427"/>
                <a:gd name="T58" fmla="*/ 498 w 669"/>
                <a:gd name="T59" fmla="*/ 320 h 1427"/>
                <a:gd name="T60" fmla="*/ 485 w 669"/>
                <a:gd name="T61" fmla="*/ 295 h 1427"/>
                <a:gd name="T62" fmla="*/ 470 w 669"/>
                <a:gd name="T63" fmla="*/ 273 h 1427"/>
                <a:gd name="T64" fmla="*/ 452 w 669"/>
                <a:gd name="T65" fmla="*/ 254 h 1427"/>
                <a:gd name="T66" fmla="*/ 431 w 669"/>
                <a:gd name="T67" fmla="*/ 239 h 1427"/>
                <a:gd name="T68" fmla="*/ 407 w 669"/>
                <a:gd name="T69" fmla="*/ 228 h 1427"/>
                <a:gd name="T70" fmla="*/ 379 w 669"/>
                <a:gd name="T71" fmla="*/ 222 h 1427"/>
                <a:gd name="T72" fmla="*/ 349 w 669"/>
                <a:gd name="T73" fmla="*/ 219 h 1427"/>
                <a:gd name="T74" fmla="*/ 315 w 669"/>
                <a:gd name="T75" fmla="*/ 223 h 1427"/>
                <a:gd name="T76" fmla="*/ 285 w 669"/>
                <a:gd name="T77" fmla="*/ 233 h 1427"/>
                <a:gd name="T78" fmla="*/ 259 w 669"/>
                <a:gd name="T79" fmla="*/ 249 h 1427"/>
                <a:gd name="T80" fmla="*/ 236 w 669"/>
                <a:gd name="T81" fmla="*/ 271 h 1427"/>
                <a:gd name="T82" fmla="*/ 217 w 669"/>
                <a:gd name="T83" fmla="*/ 298 h 1427"/>
                <a:gd name="T84" fmla="*/ 201 w 669"/>
                <a:gd name="T85" fmla="*/ 329 h 1427"/>
                <a:gd name="T86" fmla="*/ 187 w 669"/>
                <a:gd name="T87" fmla="*/ 364 h 1427"/>
                <a:gd name="T88" fmla="*/ 176 w 669"/>
                <a:gd name="T89" fmla="*/ 403 h 1427"/>
                <a:gd name="T90" fmla="*/ 166 w 669"/>
                <a:gd name="T91" fmla="*/ 445 h 1427"/>
                <a:gd name="T92" fmla="*/ 160 w 669"/>
                <a:gd name="T93" fmla="*/ 488 h 1427"/>
                <a:gd name="T94" fmla="*/ 150 w 669"/>
                <a:gd name="T95" fmla="*/ 581 h 1427"/>
                <a:gd name="T96" fmla="*/ 146 w 669"/>
                <a:gd name="T97" fmla="*/ 677 h 1427"/>
                <a:gd name="T98" fmla="*/ 144 w 669"/>
                <a:gd name="T99" fmla="*/ 772 h 1427"/>
                <a:gd name="T100" fmla="*/ 0 w 669"/>
                <a:gd name="T101" fmla="*/ 1427 h 1427"/>
                <a:gd name="T102" fmla="*/ 144 w 669"/>
                <a:gd name="T103" fmla="*/ 2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9" h="1427">
                  <a:moveTo>
                    <a:pt x="144" y="205"/>
                  </a:moveTo>
                  <a:lnTo>
                    <a:pt x="156" y="181"/>
                  </a:lnTo>
                  <a:lnTo>
                    <a:pt x="168" y="158"/>
                  </a:lnTo>
                  <a:lnTo>
                    <a:pt x="180" y="138"/>
                  </a:lnTo>
                  <a:lnTo>
                    <a:pt x="193" y="117"/>
                  </a:lnTo>
                  <a:lnTo>
                    <a:pt x="207" y="99"/>
                  </a:lnTo>
                  <a:lnTo>
                    <a:pt x="222" y="82"/>
                  </a:lnTo>
                  <a:lnTo>
                    <a:pt x="236" y="67"/>
                  </a:lnTo>
                  <a:lnTo>
                    <a:pt x="253" y="53"/>
                  </a:lnTo>
                  <a:lnTo>
                    <a:pt x="268" y="41"/>
                  </a:lnTo>
                  <a:lnTo>
                    <a:pt x="284" y="30"/>
                  </a:lnTo>
                  <a:lnTo>
                    <a:pt x="301" y="22"/>
                  </a:lnTo>
                  <a:lnTo>
                    <a:pt x="319" y="14"/>
                  </a:lnTo>
                  <a:lnTo>
                    <a:pt x="337" y="8"/>
                  </a:lnTo>
                  <a:lnTo>
                    <a:pt x="354" y="5"/>
                  </a:lnTo>
                  <a:lnTo>
                    <a:pt x="374" y="1"/>
                  </a:lnTo>
                  <a:lnTo>
                    <a:pt x="392" y="0"/>
                  </a:lnTo>
                  <a:lnTo>
                    <a:pt x="414" y="1"/>
                  </a:lnTo>
                  <a:lnTo>
                    <a:pt x="433" y="3"/>
                  </a:lnTo>
                  <a:lnTo>
                    <a:pt x="453" y="8"/>
                  </a:lnTo>
                  <a:lnTo>
                    <a:pt x="471" y="13"/>
                  </a:lnTo>
                  <a:lnTo>
                    <a:pt x="488" y="20"/>
                  </a:lnTo>
                  <a:lnTo>
                    <a:pt x="505" y="28"/>
                  </a:lnTo>
                  <a:lnTo>
                    <a:pt x="520" y="38"/>
                  </a:lnTo>
                  <a:lnTo>
                    <a:pt x="534" y="49"/>
                  </a:lnTo>
                  <a:lnTo>
                    <a:pt x="547" y="61"/>
                  </a:lnTo>
                  <a:lnTo>
                    <a:pt x="560" y="75"/>
                  </a:lnTo>
                  <a:lnTo>
                    <a:pt x="572" y="89"/>
                  </a:lnTo>
                  <a:lnTo>
                    <a:pt x="583" y="105"/>
                  </a:lnTo>
                  <a:lnTo>
                    <a:pt x="592" y="122"/>
                  </a:lnTo>
                  <a:lnTo>
                    <a:pt x="602" y="140"/>
                  </a:lnTo>
                  <a:lnTo>
                    <a:pt x="610" y="159"/>
                  </a:lnTo>
                  <a:lnTo>
                    <a:pt x="618" y="179"/>
                  </a:lnTo>
                  <a:lnTo>
                    <a:pt x="625" y="200"/>
                  </a:lnTo>
                  <a:lnTo>
                    <a:pt x="631" y="222"/>
                  </a:lnTo>
                  <a:lnTo>
                    <a:pt x="638" y="245"/>
                  </a:lnTo>
                  <a:lnTo>
                    <a:pt x="643" y="268"/>
                  </a:lnTo>
                  <a:lnTo>
                    <a:pt x="647" y="292"/>
                  </a:lnTo>
                  <a:lnTo>
                    <a:pt x="652" y="317"/>
                  </a:lnTo>
                  <a:lnTo>
                    <a:pt x="655" y="343"/>
                  </a:lnTo>
                  <a:lnTo>
                    <a:pt x="658" y="369"/>
                  </a:lnTo>
                  <a:lnTo>
                    <a:pt x="664" y="423"/>
                  </a:lnTo>
                  <a:lnTo>
                    <a:pt x="667" y="480"/>
                  </a:lnTo>
                  <a:lnTo>
                    <a:pt x="668" y="538"/>
                  </a:lnTo>
                  <a:lnTo>
                    <a:pt x="669" y="597"/>
                  </a:lnTo>
                  <a:lnTo>
                    <a:pt x="669" y="1427"/>
                  </a:lnTo>
                  <a:lnTo>
                    <a:pt x="538" y="1427"/>
                  </a:lnTo>
                  <a:lnTo>
                    <a:pt x="538" y="642"/>
                  </a:lnTo>
                  <a:lnTo>
                    <a:pt x="537" y="601"/>
                  </a:lnTo>
                  <a:lnTo>
                    <a:pt x="537" y="560"/>
                  </a:lnTo>
                  <a:lnTo>
                    <a:pt x="535" y="522"/>
                  </a:lnTo>
                  <a:lnTo>
                    <a:pt x="533" y="484"/>
                  </a:lnTo>
                  <a:lnTo>
                    <a:pt x="530" y="447"/>
                  </a:lnTo>
                  <a:lnTo>
                    <a:pt x="524" y="411"/>
                  </a:lnTo>
                  <a:lnTo>
                    <a:pt x="521" y="395"/>
                  </a:lnTo>
                  <a:lnTo>
                    <a:pt x="518" y="379"/>
                  </a:lnTo>
                  <a:lnTo>
                    <a:pt x="513" y="364"/>
                  </a:lnTo>
                  <a:lnTo>
                    <a:pt x="509" y="348"/>
                  </a:lnTo>
                  <a:lnTo>
                    <a:pt x="504" y="334"/>
                  </a:lnTo>
                  <a:lnTo>
                    <a:pt x="498" y="320"/>
                  </a:lnTo>
                  <a:lnTo>
                    <a:pt x="492" y="307"/>
                  </a:lnTo>
                  <a:lnTo>
                    <a:pt x="485" y="295"/>
                  </a:lnTo>
                  <a:lnTo>
                    <a:pt x="478" y="284"/>
                  </a:lnTo>
                  <a:lnTo>
                    <a:pt x="470" y="273"/>
                  </a:lnTo>
                  <a:lnTo>
                    <a:pt x="461" y="263"/>
                  </a:lnTo>
                  <a:lnTo>
                    <a:pt x="452" y="254"/>
                  </a:lnTo>
                  <a:lnTo>
                    <a:pt x="442" y="247"/>
                  </a:lnTo>
                  <a:lnTo>
                    <a:pt x="431" y="239"/>
                  </a:lnTo>
                  <a:lnTo>
                    <a:pt x="419" y="233"/>
                  </a:lnTo>
                  <a:lnTo>
                    <a:pt x="407" y="228"/>
                  </a:lnTo>
                  <a:lnTo>
                    <a:pt x="393" y="224"/>
                  </a:lnTo>
                  <a:lnTo>
                    <a:pt x="379" y="222"/>
                  </a:lnTo>
                  <a:lnTo>
                    <a:pt x="364" y="220"/>
                  </a:lnTo>
                  <a:lnTo>
                    <a:pt x="349" y="219"/>
                  </a:lnTo>
                  <a:lnTo>
                    <a:pt x="332" y="220"/>
                  </a:lnTo>
                  <a:lnTo>
                    <a:pt x="315" y="223"/>
                  </a:lnTo>
                  <a:lnTo>
                    <a:pt x="300" y="226"/>
                  </a:lnTo>
                  <a:lnTo>
                    <a:pt x="285" y="233"/>
                  </a:lnTo>
                  <a:lnTo>
                    <a:pt x="272" y="240"/>
                  </a:lnTo>
                  <a:lnTo>
                    <a:pt x="259" y="249"/>
                  </a:lnTo>
                  <a:lnTo>
                    <a:pt x="248" y="259"/>
                  </a:lnTo>
                  <a:lnTo>
                    <a:pt x="236" y="271"/>
                  </a:lnTo>
                  <a:lnTo>
                    <a:pt x="227" y="284"/>
                  </a:lnTo>
                  <a:lnTo>
                    <a:pt x="217" y="298"/>
                  </a:lnTo>
                  <a:lnTo>
                    <a:pt x="209" y="313"/>
                  </a:lnTo>
                  <a:lnTo>
                    <a:pt x="201" y="329"/>
                  </a:lnTo>
                  <a:lnTo>
                    <a:pt x="193" y="346"/>
                  </a:lnTo>
                  <a:lnTo>
                    <a:pt x="187" y="364"/>
                  </a:lnTo>
                  <a:lnTo>
                    <a:pt x="181" y="383"/>
                  </a:lnTo>
                  <a:lnTo>
                    <a:pt x="176" y="403"/>
                  </a:lnTo>
                  <a:lnTo>
                    <a:pt x="170" y="423"/>
                  </a:lnTo>
                  <a:lnTo>
                    <a:pt x="166" y="445"/>
                  </a:lnTo>
                  <a:lnTo>
                    <a:pt x="163" y="466"/>
                  </a:lnTo>
                  <a:lnTo>
                    <a:pt x="160" y="488"/>
                  </a:lnTo>
                  <a:lnTo>
                    <a:pt x="154" y="535"/>
                  </a:lnTo>
                  <a:lnTo>
                    <a:pt x="150" y="581"/>
                  </a:lnTo>
                  <a:lnTo>
                    <a:pt x="148" y="630"/>
                  </a:lnTo>
                  <a:lnTo>
                    <a:pt x="146" y="677"/>
                  </a:lnTo>
                  <a:lnTo>
                    <a:pt x="144" y="725"/>
                  </a:lnTo>
                  <a:lnTo>
                    <a:pt x="144" y="772"/>
                  </a:lnTo>
                  <a:lnTo>
                    <a:pt x="144" y="1427"/>
                  </a:lnTo>
                  <a:lnTo>
                    <a:pt x="0" y="1427"/>
                  </a:lnTo>
                  <a:lnTo>
                    <a:pt x="0" y="29"/>
                  </a:lnTo>
                  <a:lnTo>
                    <a:pt x="144" y="29"/>
                  </a:lnTo>
                  <a:lnTo>
                    <a:pt x="14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3" name="Freeform 17"/>
            <p:cNvSpPr>
              <a:spLocks noChangeAspect="1" noEditPoints="1"/>
            </p:cNvSpPr>
            <p:nvPr/>
          </p:nvSpPr>
          <p:spPr bwMode="black">
            <a:xfrm>
              <a:off x="4995" y="1912"/>
              <a:ext cx="94" cy="164"/>
            </a:xfrm>
            <a:custGeom>
              <a:avLst/>
              <a:gdLst>
                <a:gd name="T0" fmla="*/ 470 w 845"/>
                <a:gd name="T1" fmla="*/ 225 h 1471"/>
                <a:gd name="T2" fmla="*/ 526 w 845"/>
                <a:gd name="T3" fmla="*/ 249 h 1471"/>
                <a:gd name="T4" fmla="*/ 576 w 845"/>
                <a:gd name="T5" fmla="*/ 290 h 1471"/>
                <a:gd name="T6" fmla="*/ 617 w 845"/>
                <a:gd name="T7" fmla="*/ 346 h 1471"/>
                <a:gd name="T8" fmla="*/ 650 w 845"/>
                <a:gd name="T9" fmla="*/ 417 h 1471"/>
                <a:gd name="T10" fmla="*/ 675 w 845"/>
                <a:gd name="T11" fmla="*/ 498 h 1471"/>
                <a:gd name="T12" fmla="*/ 691 w 845"/>
                <a:gd name="T13" fmla="*/ 590 h 1471"/>
                <a:gd name="T14" fmla="*/ 699 w 845"/>
                <a:gd name="T15" fmla="*/ 688 h 1471"/>
                <a:gd name="T16" fmla="*/ 692 w 845"/>
                <a:gd name="T17" fmla="*/ 846 h 1471"/>
                <a:gd name="T18" fmla="*/ 678 w 845"/>
                <a:gd name="T19" fmla="*/ 944 h 1471"/>
                <a:gd name="T20" fmla="*/ 655 w 845"/>
                <a:gd name="T21" fmla="*/ 1033 h 1471"/>
                <a:gd name="T22" fmla="*/ 623 w 845"/>
                <a:gd name="T23" fmla="*/ 1111 h 1471"/>
                <a:gd name="T24" fmla="*/ 582 w 845"/>
                <a:gd name="T25" fmla="*/ 1174 h 1471"/>
                <a:gd name="T26" fmla="*/ 532 w 845"/>
                <a:gd name="T27" fmla="*/ 1219 h 1471"/>
                <a:gd name="T28" fmla="*/ 473 w 845"/>
                <a:gd name="T29" fmla="*/ 1246 h 1471"/>
                <a:gd name="T30" fmla="*/ 406 w 845"/>
                <a:gd name="T31" fmla="*/ 1252 h 1471"/>
                <a:gd name="T32" fmla="*/ 346 w 845"/>
                <a:gd name="T33" fmla="*/ 1234 h 1471"/>
                <a:gd name="T34" fmla="*/ 295 w 845"/>
                <a:gd name="T35" fmla="*/ 1197 h 1471"/>
                <a:gd name="T36" fmla="*/ 252 w 845"/>
                <a:gd name="T37" fmla="*/ 1139 h 1471"/>
                <a:gd name="T38" fmla="*/ 218 w 845"/>
                <a:gd name="T39" fmla="*/ 1068 h 1471"/>
                <a:gd name="T40" fmla="*/ 192 w 845"/>
                <a:gd name="T41" fmla="*/ 985 h 1471"/>
                <a:gd name="T42" fmla="*/ 173 w 845"/>
                <a:gd name="T43" fmla="*/ 890 h 1471"/>
                <a:gd name="T44" fmla="*/ 161 w 845"/>
                <a:gd name="T45" fmla="*/ 766 h 1471"/>
                <a:gd name="T46" fmla="*/ 162 w 845"/>
                <a:gd name="T47" fmla="*/ 642 h 1471"/>
                <a:gd name="T48" fmla="*/ 174 w 845"/>
                <a:gd name="T49" fmla="*/ 549 h 1471"/>
                <a:gd name="T50" fmla="*/ 195 w 845"/>
                <a:gd name="T51" fmla="*/ 462 h 1471"/>
                <a:gd name="T52" fmla="*/ 223 w 845"/>
                <a:gd name="T53" fmla="*/ 385 h 1471"/>
                <a:gd name="T54" fmla="*/ 259 w 845"/>
                <a:gd name="T55" fmla="*/ 320 h 1471"/>
                <a:gd name="T56" fmla="*/ 302 w 845"/>
                <a:gd name="T57" fmla="*/ 270 h 1471"/>
                <a:gd name="T58" fmla="*/ 352 w 845"/>
                <a:gd name="T59" fmla="*/ 235 h 1471"/>
                <a:gd name="T60" fmla="*/ 407 w 845"/>
                <a:gd name="T61" fmla="*/ 220 h 1471"/>
                <a:gd name="T62" fmla="*/ 699 w 845"/>
                <a:gd name="T63" fmla="*/ 234 h 1471"/>
                <a:gd name="T64" fmla="*/ 639 w 845"/>
                <a:gd name="T65" fmla="*/ 135 h 1471"/>
                <a:gd name="T66" fmla="*/ 570 w 845"/>
                <a:gd name="T67" fmla="*/ 63 h 1471"/>
                <a:gd name="T68" fmla="*/ 492 w 845"/>
                <a:gd name="T69" fmla="*/ 16 h 1471"/>
                <a:gd name="T70" fmla="*/ 408 w 845"/>
                <a:gd name="T71" fmla="*/ 0 h 1471"/>
                <a:gd name="T72" fmla="*/ 319 w 845"/>
                <a:gd name="T73" fmla="*/ 15 h 1471"/>
                <a:gd name="T74" fmla="*/ 239 w 845"/>
                <a:gd name="T75" fmla="*/ 60 h 1471"/>
                <a:gd name="T76" fmla="*/ 170 w 845"/>
                <a:gd name="T77" fmla="*/ 128 h 1471"/>
                <a:gd name="T78" fmla="*/ 112 w 845"/>
                <a:gd name="T79" fmla="*/ 218 h 1471"/>
                <a:gd name="T80" fmla="*/ 64 w 845"/>
                <a:gd name="T81" fmla="*/ 326 h 1471"/>
                <a:gd name="T82" fmla="*/ 29 w 845"/>
                <a:gd name="T83" fmla="*/ 449 h 1471"/>
                <a:gd name="T84" fmla="*/ 8 w 845"/>
                <a:gd name="T85" fmla="*/ 584 h 1471"/>
                <a:gd name="T86" fmla="*/ 0 w 845"/>
                <a:gd name="T87" fmla="*/ 728 h 1471"/>
                <a:gd name="T88" fmla="*/ 12 w 845"/>
                <a:gd name="T89" fmla="*/ 873 h 1471"/>
                <a:gd name="T90" fmla="*/ 35 w 845"/>
                <a:gd name="T91" fmla="*/ 1010 h 1471"/>
                <a:gd name="T92" fmla="*/ 70 w 845"/>
                <a:gd name="T93" fmla="*/ 1136 h 1471"/>
                <a:gd name="T94" fmla="*/ 117 w 845"/>
                <a:gd name="T95" fmla="*/ 1247 h 1471"/>
                <a:gd name="T96" fmla="*/ 174 w 845"/>
                <a:gd name="T97" fmla="*/ 1339 h 1471"/>
                <a:gd name="T98" fmla="*/ 241 w 845"/>
                <a:gd name="T99" fmla="*/ 1411 h 1471"/>
                <a:gd name="T100" fmla="*/ 319 w 845"/>
                <a:gd name="T101" fmla="*/ 1455 h 1471"/>
                <a:gd name="T102" fmla="*/ 408 w 845"/>
                <a:gd name="T103" fmla="*/ 1471 h 1471"/>
                <a:gd name="T104" fmla="*/ 492 w 845"/>
                <a:gd name="T105" fmla="*/ 1455 h 1471"/>
                <a:gd name="T106" fmla="*/ 570 w 845"/>
                <a:gd name="T107" fmla="*/ 1410 h 1471"/>
                <a:gd name="T108" fmla="*/ 639 w 845"/>
                <a:gd name="T109" fmla="*/ 1336 h 1471"/>
                <a:gd name="T110" fmla="*/ 699 w 845"/>
                <a:gd name="T111" fmla="*/ 1238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5" h="1471">
                  <a:moveTo>
                    <a:pt x="422" y="219"/>
                  </a:moveTo>
                  <a:lnTo>
                    <a:pt x="438" y="220"/>
                  </a:lnTo>
                  <a:lnTo>
                    <a:pt x="454" y="222"/>
                  </a:lnTo>
                  <a:lnTo>
                    <a:pt x="470" y="225"/>
                  </a:lnTo>
                  <a:lnTo>
                    <a:pt x="485" y="229"/>
                  </a:lnTo>
                  <a:lnTo>
                    <a:pt x="499" y="235"/>
                  </a:lnTo>
                  <a:lnTo>
                    <a:pt x="513" y="241"/>
                  </a:lnTo>
                  <a:lnTo>
                    <a:pt x="526" y="249"/>
                  </a:lnTo>
                  <a:lnTo>
                    <a:pt x="539" y="258"/>
                  </a:lnTo>
                  <a:lnTo>
                    <a:pt x="552" y="267"/>
                  </a:lnTo>
                  <a:lnTo>
                    <a:pt x="564" y="278"/>
                  </a:lnTo>
                  <a:lnTo>
                    <a:pt x="576" y="290"/>
                  </a:lnTo>
                  <a:lnTo>
                    <a:pt x="586" y="303"/>
                  </a:lnTo>
                  <a:lnTo>
                    <a:pt x="597" y="316"/>
                  </a:lnTo>
                  <a:lnTo>
                    <a:pt x="607" y="331"/>
                  </a:lnTo>
                  <a:lnTo>
                    <a:pt x="617" y="346"/>
                  </a:lnTo>
                  <a:lnTo>
                    <a:pt x="626" y="363"/>
                  </a:lnTo>
                  <a:lnTo>
                    <a:pt x="635" y="380"/>
                  </a:lnTo>
                  <a:lnTo>
                    <a:pt x="643" y="398"/>
                  </a:lnTo>
                  <a:lnTo>
                    <a:pt x="650" y="417"/>
                  </a:lnTo>
                  <a:lnTo>
                    <a:pt x="658" y="436"/>
                  </a:lnTo>
                  <a:lnTo>
                    <a:pt x="664" y="456"/>
                  </a:lnTo>
                  <a:lnTo>
                    <a:pt x="670" y="477"/>
                  </a:lnTo>
                  <a:lnTo>
                    <a:pt x="675" y="498"/>
                  </a:lnTo>
                  <a:lnTo>
                    <a:pt x="681" y="520"/>
                  </a:lnTo>
                  <a:lnTo>
                    <a:pt x="685" y="542"/>
                  </a:lnTo>
                  <a:lnTo>
                    <a:pt x="688" y="566"/>
                  </a:lnTo>
                  <a:lnTo>
                    <a:pt x="691" y="590"/>
                  </a:lnTo>
                  <a:lnTo>
                    <a:pt x="695" y="613"/>
                  </a:lnTo>
                  <a:lnTo>
                    <a:pt x="697" y="638"/>
                  </a:lnTo>
                  <a:lnTo>
                    <a:pt x="698" y="663"/>
                  </a:lnTo>
                  <a:lnTo>
                    <a:pt x="699" y="688"/>
                  </a:lnTo>
                  <a:lnTo>
                    <a:pt x="699" y="714"/>
                  </a:lnTo>
                  <a:lnTo>
                    <a:pt x="698" y="768"/>
                  </a:lnTo>
                  <a:lnTo>
                    <a:pt x="695" y="821"/>
                  </a:lnTo>
                  <a:lnTo>
                    <a:pt x="692" y="846"/>
                  </a:lnTo>
                  <a:lnTo>
                    <a:pt x="689" y="872"/>
                  </a:lnTo>
                  <a:lnTo>
                    <a:pt x="686" y="897"/>
                  </a:lnTo>
                  <a:lnTo>
                    <a:pt x="683" y="921"/>
                  </a:lnTo>
                  <a:lnTo>
                    <a:pt x="678" y="944"/>
                  </a:lnTo>
                  <a:lnTo>
                    <a:pt x="673" y="968"/>
                  </a:lnTo>
                  <a:lnTo>
                    <a:pt x="668" y="991"/>
                  </a:lnTo>
                  <a:lnTo>
                    <a:pt x="661" y="1013"/>
                  </a:lnTo>
                  <a:lnTo>
                    <a:pt x="655" y="1033"/>
                  </a:lnTo>
                  <a:lnTo>
                    <a:pt x="647" y="1054"/>
                  </a:lnTo>
                  <a:lnTo>
                    <a:pt x="639" y="1073"/>
                  </a:lnTo>
                  <a:lnTo>
                    <a:pt x="632" y="1093"/>
                  </a:lnTo>
                  <a:lnTo>
                    <a:pt x="623" y="1111"/>
                  </a:lnTo>
                  <a:lnTo>
                    <a:pt x="613" y="1127"/>
                  </a:lnTo>
                  <a:lnTo>
                    <a:pt x="604" y="1144"/>
                  </a:lnTo>
                  <a:lnTo>
                    <a:pt x="593" y="1159"/>
                  </a:lnTo>
                  <a:lnTo>
                    <a:pt x="582" y="1174"/>
                  </a:lnTo>
                  <a:lnTo>
                    <a:pt x="570" y="1187"/>
                  </a:lnTo>
                  <a:lnTo>
                    <a:pt x="558" y="1199"/>
                  </a:lnTo>
                  <a:lnTo>
                    <a:pt x="545" y="1209"/>
                  </a:lnTo>
                  <a:lnTo>
                    <a:pt x="532" y="1219"/>
                  </a:lnTo>
                  <a:lnTo>
                    <a:pt x="518" y="1228"/>
                  </a:lnTo>
                  <a:lnTo>
                    <a:pt x="503" y="1235"/>
                  </a:lnTo>
                  <a:lnTo>
                    <a:pt x="488" y="1242"/>
                  </a:lnTo>
                  <a:lnTo>
                    <a:pt x="473" y="1246"/>
                  </a:lnTo>
                  <a:lnTo>
                    <a:pt x="457" y="1250"/>
                  </a:lnTo>
                  <a:lnTo>
                    <a:pt x="439" y="1252"/>
                  </a:lnTo>
                  <a:lnTo>
                    <a:pt x="422" y="1253"/>
                  </a:lnTo>
                  <a:lnTo>
                    <a:pt x="406" y="1252"/>
                  </a:lnTo>
                  <a:lnTo>
                    <a:pt x="391" y="1250"/>
                  </a:lnTo>
                  <a:lnTo>
                    <a:pt x="376" y="1246"/>
                  </a:lnTo>
                  <a:lnTo>
                    <a:pt x="360" y="1241"/>
                  </a:lnTo>
                  <a:lnTo>
                    <a:pt x="346" y="1234"/>
                  </a:lnTo>
                  <a:lnTo>
                    <a:pt x="333" y="1227"/>
                  </a:lnTo>
                  <a:lnTo>
                    <a:pt x="320" y="1218"/>
                  </a:lnTo>
                  <a:lnTo>
                    <a:pt x="307" y="1207"/>
                  </a:lnTo>
                  <a:lnTo>
                    <a:pt x="295" y="1197"/>
                  </a:lnTo>
                  <a:lnTo>
                    <a:pt x="284" y="1184"/>
                  </a:lnTo>
                  <a:lnTo>
                    <a:pt x="273" y="1169"/>
                  </a:lnTo>
                  <a:lnTo>
                    <a:pt x="263" y="1155"/>
                  </a:lnTo>
                  <a:lnTo>
                    <a:pt x="252" y="1139"/>
                  </a:lnTo>
                  <a:lnTo>
                    <a:pt x="244" y="1123"/>
                  </a:lnTo>
                  <a:lnTo>
                    <a:pt x="234" y="1106"/>
                  </a:lnTo>
                  <a:lnTo>
                    <a:pt x="226" y="1087"/>
                  </a:lnTo>
                  <a:lnTo>
                    <a:pt x="218" y="1068"/>
                  </a:lnTo>
                  <a:lnTo>
                    <a:pt x="210" y="1048"/>
                  </a:lnTo>
                  <a:lnTo>
                    <a:pt x="204" y="1028"/>
                  </a:lnTo>
                  <a:lnTo>
                    <a:pt x="197" y="1006"/>
                  </a:lnTo>
                  <a:lnTo>
                    <a:pt x="192" y="985"/>
                  </a:lnTo>
                  <a:lnTo>
                    <a:pt x="186" y="962"/>
                  </a:lnTo>
                  <a:lnTo>
                    <a:pt x="181" y="938"/>
                  </a:lnTo>
                  <a:lnTo>
                    <a:pt x="176" y="915"/>
                  </a:lnTo>
                  <a:lnTo>
                    <a:pt x="173" y="890"/>
                  </a:lnTo>
                  <a:lnTo>
                    <a:pt x="169" y="867"/>
                  </a:lnTo>
                  <a:lnTo>
                    <a:pt x="167" y="842"/>
                  </a:lnTo>
                  <a:lnTo>
                    <a:pt x="165" y="817"/>
                  </a:lnTo>
                  <a:lnTo>
                    <a:pt x="161" y="766"/>
                  </a:lnTo>
                  <a:lnTo>
                    <a:pt x="160" y="714"/>
                  </a:lnTo>
                  <a:lnTo>
                    <a:pt x="160" y="689"/>
                  </a:lnTo>
                  <a:lnTo>
                    <a:pt x="161" y="665"/>
                  </a:lnTo>
                  <a:lnTo>
                    <a:pt x="162" y="642"/>
                  </a:lnTo>
                  <a:lnTo>
                    <a:pt x="165" y="618"/>
                  </a:lnTo>
                  <a:lnTo>
                    <a:pt x="168" y="594"/>
                  </a:lnTo>
                  <a:lnTo>
                    <a:pt x="171" y="571"/>
                  </a:lnTo>
                  <a:lnTo>
                    <a:pt x="174" y="549"/>
                  </a:lnTo>
                  <a:lnTo>
                    <a:pt x="179" y="526"/>
                  </a:lnTo>
                  <a:lnTo>
                    <a:pt x="183" y="504"/>
                  </a:lnTo>
                  <a:lnTo>
                    <a:pt x="188" y="483"/>
                  </a:lnTo>
                  <a:lnTo>
                    <a:pt x="195" y="462"/>
                  </a:lnTo>
                  <a:lnTo>
                    <a:pt x="201" y="443"/>
                  </a:lnTo>
                  <a:lnTo>
                    <a:pt x="208" y="423"/>
                  </a:lnTo>
                  <a:lnTo>
                    <a:pt x="215" y="404"/>
                  </a:lnTo>
                  <a:lnTo>
                    <a:pt x="223" y="385"/>
                  </a:lnTo>
                  <a:lnTo>
                    <a:pt x="232" y="368"/>
                  </a:lnTo>
                  <a:lnTo>
                    <a:pt x="240" y="352"/>
                  </a:lnTo>
                  <a:lnTo>
                    <a:pt x="249" y="336"/>
                  </a:lnTo>
                  <a:lnTo>
                    <a:pt x="259" y="320"/>
                  </a:lnTo>
                  <a:lnTo>
                    <a:pt x="270" y="306"/>
                  </a:lnTo>
                  <a:lnTo>
                    <a:pt x="279" y="293"/>
                  </a:lnTo>
                  <a:lnTo>
                    <a:pt x="290" y="281"/>
                  </a:lnTo>
                  <a:lnTo>
                    <a:pt x="302" y="270"/>
                  </a:lnTo>
                  <a:lnTo>
                    <a:pt x="314" y="260"/>
                  </a:lnTo>
                  <a:lnTo>
                    <a:pt x="326" y="250"/>
                  </a:lnTo>
                  <a:lnTo>
                    <a:pt x="339" y="242"/>
                  </a:lnTo>
                  <a:lnTo>
                    <a:pt x="352" y="235"/>
                  </a:lnTo>
                  <a:lnTo>
                    <a:pt x="365" y="229"/>
                  </a:lnTo>
                  <a:lnTo>
                    <a:pt x="379" y="225"/>
                  </a:lnTo>
                  <a:lnTo>
                    <a:pt x="393" y="222"/>
                  </a:lnTo>
                  <a:lnTo>
                    <a:pt x="407" y="220"/>
                  </a:lnTo>
                  <a:lnTo>
                    <a:pt x="422" y="219"/>
                  </a:lnTo>
                  <a:close/>
                  <a:moveTo>
                    <a:pt x="845" y="29"/>
                  </a:moveTo>
                  <a:lnTo>
                    <a:pt x="699" y="29"/>
                  </a:lnTo>
                  <a:lnTo>
                    <a:pt x="699" y="234"/>
                  </a:lnTo>
                  <a:lnTo>
                    <a:pt x="685" y="207"/>
                  </a:lnTo>
                  <a:lnTo>
                    <a:pt x="670" y="182"/>
                  </a:lnTo>
                  <a:lnTo>
                    <a:pt x="655" y="158"/>
                  </a:lnTo>
                  <a:lnTo>
                    <a:pt x="639" y="135"/>
                  </a:lnTo>
                  <a:lnTo>
                    <a:pt x="622" y="115"/>
                  </a:lnTo>
                  <a:lnTo>
                    <a:pt x="606" y="96"/>
                  </a:lnTo>
                  <a:lnTo>
                    <a:pt x="588" y="78"/>
                  </a:lnTo>
                  <a:lnTo>
                    <a:pt x="570" y="63"/>
                  </a:lnTo>
                  <a:lnTo>
                    <a:pt x="551" y="49"/>
                  </a:lnTo>
                  <a:lnTo>
                    <a:pt x="531" y="36"/>
                  </a:lnTo>
                  <a:lnTo>
                    <a:pt x="512" y="25"/>
                  </a:lnTo>
                  <a:lnTo>
                    <a:pt x="492" y="16"/>
                  </a:lnTo>
                  <a:lnTo>
                    <a:pt x="472" y="10"/>
                  </a:lnTo>
                  <a:lnTo>
                    <a:pt x="451" y="5"/>
                  </a:lnTo>
                  <a:lnTo>
                    <a:pt x="430" y="1"/>
                  </a:lnTo>
                  <a:lnTo>
                    <a:pt x="408" y="0"/>
                  </a:lnTo>
                  <a:lnTo>
                    <a:pt x="385" y="1"/>
                  </a:lnTo>
                  <a:lnTo>
                    <a:pt x="363" y="5"/>
                  </a:lnTo>
                  <a:lnTo>
                    <a:pt x="341" y="9"/>
                  </a:lnTo>
                  <a:lnTo>
                    <a:pt x="319" y="15"/>
                  </a:lnTo>
                  <a:lnTo>
                    <a:pt x="299" y="24"/>
                  </a:lnTo>
                  <a:lnTo>
                    <a:pt x="278" y="34"/>
                  </a:lnTo>
                  <a:lnTo>
                    <a:pt x="259" y="46"/>
                  </a:lnTo>
                  <a:lnTo>
                    <a:pt x="239" y="60"/>
                  </a:lnTo>
                  <a:lnTo>
                    <a:pt x="221" y="74"/>
                  </a:lnTo>
                  <a:lnTo>
                    <a:pt x="204" y="90"/>
                  </a:lnTo>
                  <a:lnTo>
                    <a:pt x="186" y="108"/>
                  </a:lnTo>
                  <a:lnTo>
                    <a:pt x="170" y="128"/>
                  </a:lnTo>
                  <a:lnTo>
                    <a:pt x="154" y="148"/>
                  </a:lnTo>
                  <a:lnTo>
                    <a:pt x="139" y="170"/>
                  </a:lnTo>
                  <a:lnTo>
                    <a:pt x="125" y="193"/>
                  </a:lnTo>
                  <a:lnTo>
                    <a:pt x="112" y="218"/>
                  </a:lnTo>
                  <a:lnTo>
                    <a:pt x="99" y="242"/>
                  </a:lnTo>
                  <a:lnTo>
                    <a:pt x="86" y="270"/>
                  </a:lnTo>
                  <a:lnTo>
                    <a:pt x="75" y="297"/>
                  </a:lnTo>
                  <a:lnTo>
                    <a:pt x="64" y="326"/>
                  </a:lnTo>
                  <a:lnTo>
                    <a:pt x="54" y="355"/>
                  </a:lnTo>
                  <a:lnTo>
                    <a:pt x="45" y="385"/>
                  </a:lnTo>
                  <a:lnTo>
                    <a:pt x="37" y="417"/>
                  </a:lnTo>
                  <a:lnTo>
                    <a:pt x="29" y="449"/>
                  </a:lnTo>
                  <a:lnTo>
                    <a:pt x="22" y="482"/>
                  </a:lnTo>
                  <a:lnTo>
                    <a:pt x="16" y="515"/>
                  </a:lnTo>
                  <a:lnTo>
                    <a:pt x="11" y="550"/>
                  </a:lnTo>
                  <a:lnTo>
                    <a:pt x="8" y="584"/>
                  </a:lnTo>
                  <a:lnTo>
                    <a:pt x="4" y="620"/>
                  </a:lnTo>
                  <a:lnTo>
                    <a:pt x="2" y="656"/>
                  </a:lnTo>
                  <a:lnTo>
                    <a:pt x="0" y="692"/>
                  </a:lnTo>
                  <a:lnTo>
                    <a:pt x="0" y="728"/>
                  </a:lnTo>
                  <a:lnTo>
                    <a:pt x="1" y="765"/>
                  </a:lnTo>
                  <a:lnTo>
                    <a:pt x="4" y="802"/>
                  </a:lnTo>
                  <a:lnTo>
                    <a:pt x="8" y="837"/>
                  </a:lnTo>
                  <a:lnTo>
                    <a:pt x="12" y="873"/>
                  </a:lnTo>
                  <a:lnTo>
                    <a:pt x="16" y="909"/>
                  </a:lnTo>
                  <a:lnTo>
                    <a:pt x="22" y="943"/>
                  </a:lnTo>
                  <a:lnTo>
                    <a:pt x="28" y="977"/>
                  </a:lnTo>
                  <a:lnTo>
                    <a:pt x="35" y="1010"/>
                  </a:lnTo>
                  <a:lnTo>
                    <a:pt x="42" y="1043"/>
                  </a:lnTo>
                  <a:lnTo>
                    <a:pt x="51" y="1075"/>
                  </a:lnTo>
                  <a:lnTo>
                    <a:pt x="61" y="1106"/>
                  </a:lnTo>
                  <a:lnTo>
                    <a:pt x="70" y="1136"/>
                  </a:lnTo>
                  <a:lnTo>
                    <a:pt x="80" y="1165"/>
                  </a:lnTo>
                  <a:lnTo>
                    <a:pt x="92" y="1194"/>
                  </a:lnTo>
                  <a:lnTo>
                    <a:pt x="104" y="1221"/>
                  </a:lnTo>
                  <a:lnTo>
                    <a:pt x="117" y="1247"/>
                  </a:lnTo>
                  <a:lnTo>
                    <a:pt x="130" y="1272"/>
                  </a:lnTo>
                  <a:lnTo>
                    <a:pt x="144" y="1296"/>
                  </a:lnTo>
                  <a:lnTo>
                    <a:pt x="158" y="1319"/>
                  </a:lnTo>
                  <a:lnTo>
                    <a:pt x="174" y="1339"/>
                  </a:lnTo>
                  <a:lnTo>
                    <a:pt x="189" y="1360"/>
                  </a:lnTo>
                  <a:lnTo>
                    <a:pt x="207" y="1378"/>
                  </a:lnTo>
                  <a:lnTo>
                    <a:pt x="224" y="1394"/>
                  </a:lnTo>
                  <a:lnTo>
                    <a:pt x="241" y="1411"/>
                  </a:lnTo>
                  <a:lnTo>
                    <a:pt x="260" y="1424"/>
                  </a:lnTo>
                  <a:lnTo>
                    <a:pt x="279" y="1437"/>
                  </a:lnTo>
                  <a:lnTo>
                    <a:pt x="300" y="1446"/>
                  </a:lnTo>
                  <a:lnTo>
                    <a:pt x="319" y="1455"/>
                  </a:lnTo>
                  <a:lnTo>
                    <a:pt x="341" y="1463"/>
                  </a:lnTo>
                  <a:lnTo>
                    <a:pt x="363" y="1467"/>
                  </a:lnTo>
                  <a:lnTo>
                    <a:pt x="385" y="1470"/>
                  </a:lnTo>
                  <a:lnTo>
                    <a:pt x="408" y="1471"/>
                  </a:lnTo>
                  <a:lnTo>
                    <a:pt x="430" y="1470"/>
                  </a:lnTo>
                  <a:lnTo>
                    <a:pt x="451" y="1467"/>
                  </a:lnTo>
                  <a:lnTo>
                    <a:pt x="472" y="1463"/>
                  </a:lnTo>
                  <a:lnTo>
                    <a:pt x="492" y="1455"/>
                  </a:lnTo>
                  <a:lnTo>
                    <a:pt x="512" y="1446"/>
                  </a:lnTo>
                  <a:lnTo>
                    <a:pt x="531" y="1436"/>
                  </a:lnTo>
                  <a:lnTo>
                    <a:pt x="551" y="1424"/>
                  </a:lnTo>
                  <a:lnTo>
                    <a:pt x="570" y="1410"/>
                  </a:lnTo>
                  <a:lnTo>
                    <a:pt x="588" y="1393"/>
                  </a:lnTo>
                  <a:lnTo>
                    <a:pt x="606" y="1376"/>
                  </a:lnTo>
                  <a:lnTo>
                    <a:pt x="622" y="1357"/>
                  </a:lnTo>
                  <a:lnTo>
                    <a:pt x="639" y="1336"/>
                  </a:lnTo>
                  <a:lnTo>
                    <a:pt x="655" y="1313"/>
                  </a:lnTo>
                  <a:lnTo>
                    <a:pt x="670" y="1290"/>
                  </a:lnTo>
                  <a:lnTo>
                    <a:pt x="685" y="1265"/>
                  </a:lnTo>
                  <a:lnTo>
                    <a:pt x="699" y="1238"/>
                  </a:lnTo>
                  <a:lnTo>
                    <a:pt x="699" y="1427"/>
                  </a:lnTo>
                  <a:lnTo>
                    <a:pt x="845" y="1427"/>
                  </a:lnTo>
                  <a:lnTo>
                    <a:pt x="84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4" name="Rectangle 18"/>
            <p:cNvSpPr>
              <a:spLocks noChangeAspect="1" noChangeArrowheads="1"/>
            </p:cNvSpPr>
            <p:nvPr/>
          </p:nvSpPr>
          <p:spPr bwMode="black">
            <a:xfrm>
              <a:off x="5118" y="1799"/>
              <a:ext cx="15" cy="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795" name="Freeform 19"/>
            <p:cNvSpPr>
              <a:spLocks noChangeAspect="1"/>
            </p:cNvSpPr>
            <p:nvPr/>
          </p:nvSpPr>
          <p:spPr bwMode="black">
            <a:xfrm>
              <a:off x="3876" y="2111"/>
              <a:ext cx="58" cy="249"/>
            </a:xfrm>
            <a:custGeom>
              <a:avLst/>
              <a:gdLst>
                <a:gd name="T0" fmla="*/ 160 w 524"/>
                <a:gd name="T1" fmla="*/ 2009 h 2243"/>
                <a:gd name="T2" fmla="*/ 524 w 524"/>
                <a:gd name="T3" fmla="*/ 2009 h 2243"/>
                <a:gd name="T4" fmla="*/ 524 w 524"/>
                <a:gd name="T5" fmla="*/ 2243 h 2243"/>
                <a:gd name="T6" fmla="*/ 0 w 524"/>
                <a:gd name="T7" fmla="*/ 2243 h 2243"/>
                <a:gd name="T8" fmla="*/ 0 w 524"/>
                <a:gd name="T9" fmla="*/ 0 h 2243"/>
                <a:gd name="T10" fmla="*/ 160 w 524"/>
                <a:gd name="T11" fmla="*/ 0 h 2243"/>
                <a:gd name="T12" fmla="*/ 160 w 524"/>
                <a:gd name="T13" fmla="*/ 2009 h 2243"/>
              </a:gdLst>
              <a:ahLst/>
              <a:cxnLst>
                <a:cxn ang="0">
                  <a:pos x="T0" y="T1"/>
                </a:cxn>
                <a:cxn ang="0">
                  <a:pos x="T2" y="T3"/>
                </a:cxn>
                <a:cxn ang="0">
                  <a:pos x="T4" y="T5"/>
                </a:cxn>
                <a:cxn ang="0">
                  <a:pos x="T6" y="T7"/>
                </a:cxn>
                <a:cxn ang="0">
                  <a:pos x="T8" y="T9"/>
                </a:cxn>
                <a:cxn ang="0">
                  <a:pos x="T10" y="T11"/>
                </a:cxn>
                <a:cxn ang="0">
                  <a:pos x="T12" y="T13"/>
                </a:cxn>
              </a:cxnLst>
              <a:rect l="0" t="0" r="r" b="b"/>
              <a:pathLst>
                <a:path w="524" h="2243">
                  <a:moveTo>
                    <a:pt x="160" y="2009"/>
                  </a:moveTo>
                  <a:lnTo>
                    <a:pt x="524" y="2009"/>
                  </a:lnTo>
                  <a:lnTo>
                    <a:pt x="524" y="2243"/>
                  </a:lnTo>
                  <a:lnTo>
                    <a:pt x="0" y="2243"/>
                  </a:lnTo>
                  <a:lnTo>
                    <a:pt x="0" y="0"/>
                  </a:lnTo>
                  <a:lnTo>
                    <a:pt x="160" y="0"/>
                  </a:lnTo>
                  <a:lnTo>
                    <a:pt x="160" y="2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6" name="Freeform 20"/>
            <p:cNvSpPr>
              <a:spLocks noChangeAspect="1" noEditPoints="1"/>
            </p:cNvSpPr>
            <p:nvPr/>
          </p:nvSpPr>
          <p:spPr bwMode="black">
            <a:xfrm>
              <a:off x="3942" y="2200"/>
              <a:ext cx="92" cy="164"/>
            </a:xfrm>
            <a:custGeom>
              <a:avLst/>
              <a:gdLst>
                <a:gd name="T0" fmla="*/ 470 w 830"/>
                <a:gd name="T1" fmla="*/ 225 h 1471"/>
                <a:gd name="T2" fmla="*/ 526 w 830"/>
                <a:gd name="T3" fmla="*/ 250 h 1471"/>
                <a:gd name="T4" fmla="*/ 576 w 830"/>
                <a:gd name="T5" fmla="*/ 293 h 1471"/>
                <a:gd name="T6" fmla="*/ 617 w 830"/>
                <a:gd name="T7" fmla="*/ 353 h 1471"/>
                <a:gd name="T8" fmla="*/ 651 w 830"/>
                <a:gd name="T9" fmla="*/ 425 h 1471"/>
                <a:gd name="T10" fmla="*/ 675 w 830"/>
                <a:gd name="T11" fmla="*/ 509 h 1471"/>
                <a:gd name="T12" fmla="*/ 692 w 830"/>
                <a:gd name="T13" fmla="*/ 602 h 1471"/>
                <a:gd name="T14" fmla="*/ 698 w 830"/>
                <a:gd name="T15" fmla="*/ 702 h 1471"/>
                <a:gd name="T16" fmla="*/ 693 w 830"/>
                <a:gd name="T17" fmla="*/ 854 h 1471"/>
                <a:gd name="T18" fmla="*/ 678 w 830"/>
                <a:gd name="T19" fmla="*/ 950 h 1471"/>
                <a:gd name="T20" fmla="*/ 655 w 830"/>
                <a:gd name="T21" fmla="*/ 1036 h 1471"/>
                <a:gd name="T22" fmla="*/ 622 w 830"/>
                <a:gd name="T23" fmla="*/ 1112 h 1471"/>
                <a:gd name="T24" fmla="*/ 582 w 830"/>
                <a:gd name="T25" fmla="*/ 1174 h 1471"/>
                <a:gd name="T26" fmla="*/ 532 w 830"/>
                <a:gd name="T27" fmla="*/ 1219 h 1471"/>
                <a:gd name="T28" fmla="*/ 473 w 830"/>
                <a:gd name="T29" fmla="*/ 1246 h 1471"/>
                <a:gd name="T30" fmla="*/ 406 w 830"/>
                <a:gd name="T31" fmla="*/ 1251 h 1471"/>
                <a:gd name="T32" fmla="*/ 345 w 830"/>
                <a:gd name="T33" fmla="*/ 1235 h 1471"/>
                <a:gd name="T34" fmla="*/ 292 w 830"/>
                <a:gd name="T35" fmla="*/ 1198 h 1471"/>
                <a:gd name="T36" fmla="*/ 247 w 830"/>
                <a:gd name="T37" fmla="*/ 1144 h 1471"/>
                <a:gd name="T38" fmla="*/ 210 w 830"/>
                <a:gd name="T39" fmla="*/ 1075 h 1471"/>
                <a:gd name="T40" fmla="*/ 181 w 830"/>
                <a:gd name="T41" fmla="*/ 994 h 1471"/>
                <a:gd name="T42" fmla="*/ 161 w 830"/>
                <a:gd name="T43" fmla="*/ 903 h 1471"/>
                <a:gd name="T44" fmla="*/ 149 w 830"/>
                <a:gd name="T45" fmla="*/ 805 h 1471"/>
                <a:gd name="T46" fmla="*/ 146 w 830"/>
                <a:gd name="T47" fmla="*/ 703 h 1471"/>
                <a:gd name="T48" fmla="*/ 154 w 830"/>
                <a:gd name="T49" fmla="*/ 607 h 1471"/>
                <a:gd name="T50" fmla="*/ 171 w 830"/>
                <a:gd name="T51" fmla="*/ 516 h 1471"/>
                <a:gd name="T52" fmla="*/ 198 w 830"/>
                <a:gd name="T53" fmla="*/ 431 h 1471"/>
                <a:gd name="T54" fmla="*/ 233 w 830"/>
                <a:gd name="T55" fmla="*/ 358 h 1471"/>
                <a:gd name="T56" fmla="*/ 275 w 830"/>
                <a:gd name="T57" fmla="*/ 296 h 1471"/>
                <a:gd name="T58" fmla="*/ 324 w 830"/>
                <a:gd name="T59" fmla="*/ 252 h 1471"/>
                <a:gd name="T60" fmla="*/ 378 w 830"/>
                <a:gd name="T61" fmla="*/ 225 h 1471"/>
                <a:gd name="T62" fmla="*/ 830 w 830"/>
                <a:gd name="T63" fmla="*/ 44 h 1471"/>
                <a:gd name="T64" fmla="*/ 673 w 830"/>
                <a:gd name="T65" fmla="*/ 221 h 1471"/>
                <a:gd name="T66" fmla="*/ 618 w 830"/>
                <a:gd name="T67" fmla="*/ 125 h 1471"/>
                <a:gd name="T68" fmla="*/ 550 w 830"/>
                <a:gd name="T69" fmla="*/ 54 h 1471"/>
                <a:gd name="T70" fmla="*/ 472 w 830"/>
                <a:gd name="T71" fmla="*/ 11 h 1471"/>
                <a:gd name="T72" fmla="*/ 419 w 830"/>
                <a:gd name="T73" fmla="*/ 0 h 1471"/>
                <a:gd name="T74" fmla="*/ 340 w 830"/>
                <a:gd name="T75" fmla="*/ 9 h 1471"/>
                <a:gd name="T76" fmla="*/ 259 w 830"/>
                <a:gd name="T77" fmla="*/ 47 h 1471"/>
                <a:gd name="T78" fmla="*/ 186 w 830"/>
                <a:gd name="T79" fmla="*/ 111 h 1471"/>
                <a:gd name="T80" fmla="*/ 125 w 830"/>
                <a:gd name="T81" fmla="*/ 199 h 1471"/>
                <a:gd name="T82" fmla="*/ 74 w 830"/>
                <a:gd name="T83" fmla="*/ 306 h 1471"/>
                <a:gd name="T84" fmla="*/ 36 w 830"/>
                <a:gd name="T85" fmla="*/ 428 h 1471"/>
                <a:gd name="T86" fmla="*/ 11 w 830"/>
                <a:gd name="T87" fmla="*/ 562 h 1471"/>
                <a:gd name="T88" fmla="*/ 0 w 830"/>
                <a:gd name="T89" fmla="*/ 706 h 1471"/>
                <a:gd name="T90" fmla="*/ 5 w 830"/>
                <a:gd name="T91" fmla="*/ 848 h 1471"/>
                <a:gd name="T92" fmla="*/ 22 w 830"/>
                <a:gd name="T93" fmla="*/ 983 h 1471"/>
                <a:gd name="T94" fmla="*/ 53 w 830"/>
                <a:gd name="T95" fmla="*/ 1110 h 1471"/>
                <a:gd name="T96" fmla="*/ 98 w 830"/>
                <a:gd name="T97" fmla="*/ 1222 h 1471"/>
                <a:gd name="T98" fmla="*/ 154 w 830"/>
                <a:gd name="T99" fmla="*/ 1318 h 1471"/>
                <a:gd name="T100" fmla="*/ 221 w 830"/>
                <a:gd name="T101" fmla="*/ 1395 h 1471"/>
                <a:gd name="T102" fmla="*/ 298 w 830"/>
                <a:gd name="T103" fmla="*/ 1446 h 1471"/>
                <a:gd name="T104" fmla="*/ 384 w 830"/>
                <a:gd name="T105" fmla="*/ 1470 h 1471"/>
                <a:gd name="T106" fmla="*/ 470 w 830"/>
                <a:gd name="T107" fmla="*/ 1462 h 1471"/>
                <a:gd name="T108" fmla="*/ 546 w 830"/>
                <a:gd name="T109" fmla="*/ 1428 h 1471"/>
                <a:gd name="T110" fmla="*/ 612 w 830"/>
                <a:gd name="T111" fmla="*/ 1363 h 1471"/>
                <a:gd name="T112" fmla="*/ 671 w 830"/>
                <a:gd name="T113" fmla="*/ 1267 h 1471"/>
                <a:gd name="T114" fmla="*/ 830 w 830"/>
                <a:gd name="T115" fmla="*/ 1442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0" h="1471">
                  <a:moveTo>
                    <a:pt x="422" y="218"/>
                  </a:moveTo>
                  <a:lnTo>
                    <a:pt x="439" y="219"/>
                  </a:lnTo>
                  <a:lnTo>
                    <a:pt x="454" y="222"/>
                  </a:lnTo>
                  <a:lnTo>
                    <a:pt x="470" y="225"/>
                  </a:lnTo>
                  <a:lnTo>
                    <a:pt x="484" y="229"/>
                  </a:lnTo>
                  <a:lnTo>
                    <a:pt x="499" y="235"/>
                  </a:lnTo>
                  <a:lnTo>
                    <a:pt x="513" y="242"/>
                  </a:lnTo>
                  <a:lnTo>
                    <a:pt x="526" y="250"/>
                  </a:lnTo>
                  <a:lnTo>
                    <a:pt x="539" y="259"/>
                  </a:lnTo>
                  <a:lnTo>
                    <a:pt x="552" y="269"/>
                  </a:lnTo>
                  <a:lnTo>
                    <a:pt x="564" y="281"/>
                  </a:lnTo>
                  <a:lnTo>
                    <a:pt x="576" y="293"/>
                  </a:lnTo>
                  <a:lnTo>
                    <a:pt x="587" y="307"/>
                  </a:lnTo>
                  <a:lnTo>
                    <a:pt x="598" y="321"/>
                  </a:lnTo>
                  <a:lnTo>
                    <a:pt x="607" y="336"/>
                  </a:lnTo>
                  <a:lnTo>
                    <a:pt x="617" y="353"/>
                  </a:lnTo>
                  <a:lnTo>
                    <a:pt x="626" y="370"/>
                  </a:lnTo>
                  <a:lnTo>
                    <a:pt x="634" y="387"/>
                  </a:lnTo>
                  <a:lnTo>
                    <a:pt x="643" y="406"/>
                  </a:lnTo>
                  <a:lnTo>
                    <a:pt x="651" y="425"/>
                  </a:lnTo>
                  <a:lnTo>
                    <a:pt x="657" y="446"/>
                  </a:lnTo>
                  <a:lnTo>
                    <a:pt x="664" y="466"/>
                  </a:lnTo>
                  <a:lnTo>
                    <a:pt x="670" y="488"/>
                  </a:lnTo>
                  <a:lnTo>
                    <a:pt x="675" y="509"/>
                  </a:lnTo>
                  <a:lnTo>
                    <a:pt x="681" y="532"/>
                  </a:lnTo>
                  <a:lnTo>
                    <a:pt x="684" y="555"/>
                  </a:lnTo>
                  <a:lnTo>
                    <a:pt x="688" y="579"/>
                  </a:lnTo>
                  <a:lnTo>
                    <a:pt x="692" y="602"/>
                  </a:lnTo>
                  <a:lnTo>
                    <a:pt x="694" y="626"/>
                  </a:lnTo>
                  <a:lnTo>
                    <a:pt x="696" y="651"/>
                  </a:lnTo>
                  <a:lnTo>
                    <a:pt x="698" y="677"/>
                  </a:lnTo>
                  <a:lnTo>
                    <a:pt x="698" y="702"/>
                  </a:lnTo>
                  <a:lnTo>
                    <a:pt x="699" y="728"/>
                  </a:lnTo>
                  <a:lnTo>
                    <a:pt x="698" y="780"/>
                  </a:lnTo>
                  <a:lnTo>
                    <a:pt x="695" y="830"/>
                  </a:lnTo>
                  <a:lnTo>
                    <a:pt x="693" y="854"/>
                  </a:lnTo>
                  <a:lnTo>
                    <a:pt x="689" y="879"/>
                  </a:lnTo>
                  <a:lnTo>
                    <a:pt x="686" y="903"/>
                  </a:lnTo>
                  <a:lnTo>
                    <a:pt x="682" y="927"/>
                  </a:lnTo>
                  <a:lnTo>
                    <a:pt x="678" y="950"/>
                  </a:lnTo>
                  <a:lnTo>
                    <a:pt x="673" y="972"/>
                  </a:lnTo>
                  <a:lnTo>
                    <a:pt x="668" y="994"/>
                  </a:lnTo>
                  <a:lnTo>
                    <a:pt x="661" y="1016"/>
                  </a:lnTo>
                  <a:lnTo>
                    <a:pt x="655" y="1036"/>
                  </a:lnTo>
                  <a:lnTo>
                    <a:pt x="647" y="1056"/>
                  </a:lnTo>
                  <a:lnTo>
                    <a:pt x="640" y="1075"/>
                  </a:lnTo>
                  <a:lnTo>
                    <a:pt x="631" y="1093"/>
                  </a:lnTo>
                  <a:lnTo>
                    <a:pt x="622" y="1112"/>
                  </a:lnTo>
                  <a:lnTo>
                    <a:pt x="614" y="1128"/>
                  </a:lnTo>
                  <a:lnTo>
                    <a:pt x="604" y="1144"/>
                  </a:lnTo>
                  <a:lnTo>
                    <a:pt x="593" y="1159"/>
                  </a:lnTo>
                  <a:lnTo>
                    <a:pt x="582" y="1174"/>
                  </a:lnTo>
                  <a:lnTo>
                    <a:pt x="570" y="1186"/>
                  </a:lnTo>
                  <a:lnTo>
                    <a:pt x="559" y="1198"/>
                  </a:lnTo>
                  <a:lnTo>
                    <a:pt x="546" y="1209"/>
                  </a:lnTo>
                  <a:lnTo>
                    <a:pt x="532" y="1219"/>
                  </a:lnTo>
                  <a:lnTo>
                    <a:pt x="519" y="1228"/>
                  </a:lnTo>
                  <a:lnTo>
                    <a:pt x="503" y="1235"/>
                  </a:lnTo>
                  <a:lnTo>
                    <a:pt x="488" y="1241"/>
                  </a:lnTo>
                  <a:lnTo>
                    <a:pt x="473" y="1246"/>
                  </a:lnTo>
                  <a:lnTo>
                    <a:pt x="457" y="1249"/>
                  </a:lnTo>
                  <a:lnTo>
                    <a:pt x="440" y="1251"/>
                  </a:lnTo>
                  <a:lnTo>
                    <a:pt x="422" y="1252"/>
                  </a:lnTo>
                  <a:lnTo>
                    <a:pt x="406" y="1251"/>
                  </a:lnTo>
                  <a:lnTo>
                    <a:pt x="391" y="1249"/>
                  </a:lnTo>
                  <a:lnTo>
                    <a:pt x="375" y="1246"/>
                  </a:lnTo>
                  <a:lnTo>
                    <a:pt x="361" y="1241"/>
                  </a:lnTo>
                  <a:lnTo>
                    <a:pt x="345" y="1235"/>
                  </a:lnTo>
                  <a:lnTo>
                    <a:pt x="331" y="1228"/>
                  </a:lnTo>
                  <a:lnTo>
                    <a:pt x="318" y="1219"/>
                  </a:lnTo>
                  <a:lnTo>
                    <a:pt x="305" y="1209"/>
                  </a:lnTo>
                  <a:lnTo>
                    <a:pt x="292" y="1198"/>
                  </a:lnTo>
                  <a:lnTo>
                    <a:pt x="281" y="1186"/>
                  </a:lnTo>
                  <a:lnTo>
                    <a:pt x="269" y="1174"/>
                  </a:lnTo>
                  <a:lnTo>
                    <a:pt x="258" y="1159"/>
                  </a:lnTo>
                  <a:lnTo>
                    <a:pt x="247" y="1144"/>
                  </a:lnTo>
                  <a:lnTo>
                    <a:pt x="237" y="1128"/>
                  </a:lnTo>
                  <a:lnTo>
                    <a:pt x="228" y="1112"/>
                  </a:lnTo>
                  <a:lnTo>
                    <a:pt x="219" y="1093"/>
                  </a:lnTo>
                  <a:lnTo>
                    <a:pt x="210" y="1075"/>
                  </a:lnTo>
                  <a:lnTo>
                    <a:pt x="202" y="1056"/>
                  </a:lnTo>
                  <a:lnTo>
                    <a:pt x="194" y="1036"/>
                  </a:lnTo>
                  <a:lnTo>
                    <a:pt x="188" y="1016"/>
                  </a:lnTo>
                  <a:lnTo>
                    <a:pt x="181" y="994"/>
                  </a:lnTo>
                  <a:lnTo>
                    <a:pt x="175" y="972"/>
                  </a:lnTo>
                  <a:lnTo>
                    <a:pt x="169" y="950"/>
                  </a:lnTo>
                  <a:lnTo>
                    <a:pt x="164" y="927"/>
                  </a:lnTo>
                  <a:lnTo>
                    <a:pt x="161" y="903"/>
                  </a:lnTo>
                  <a:lnTo>
                    <a:pt x="156" y="879"/>
                  </a:lnTo>
                  <a:lnTo>
                    <a:pt x="153" y="854"/>
                  </a:lnTo>
                  <a:lnTo>
                    <a:pt x="151" y="830"/>
                  </a:lnTo>
                  <a:lnTo>
                    <a:pt x="149" y="805"/>
                  </a:lnTo>
                  <a:lnTo>
                    <a:pt x="146" y="780"/>
                  </a:lnTo>
                  <a:lnTo>
                    <a:pt x="146" y="754"/>
                  </a:lnTo>
                  <a:lnTo>
                    <a:pt x="145" y="728"/>
                  </a:lnTo>
                  <a:lnTo>
                    <a:pt x="146" y="703"/>
                  </a:lnTo>
                  <a:lnTo>
                    <a:pt x="148" y="679"/>
                  </a:lnTo>
                  <a:lnTo>
                    <a:pt x="149" y="655"/>
                  </a:lnTo>
                  <a:lnTo>
                    <a:pt x="151" y="631"/>
                  </a:lnTo>
                  <a:lnTo>
                    <a:pt x="154" y="607"/>
                  </a:lnTo>
                  <a:lnTo>
                    <a:pt x="157" y="584"/>
                  </a:lnTo>
                  <a:lnTo>
                    <a:pt x="162" y="560"/>
                  </a:lnTo>
                  <a:lnTo>
                    <a:pt x="166" y="537"/>
                  </a:lnTo>
                  <a:lnTo>
                    <a:pt x="171" y="516"/>
                  </a:lnTo>
                  <a:lnTo>
                    <a:pt x="178" y="494"/>
                  </a:lnTo>
                  <a:lnTo>
                    <a:pt x="184" y="473"/>
                  </a:lnTo>
                  <a:lnTo>
                    <a:pt x="191" y="452"/>
                  </a:lnTo>
                  <a:lnTo>
                    <a:pt x="198" y="431"/>
                  </a:lnTo>
                  <a:lnTo>
                    <a:pt x="206" y="412"/>
                  </a:lnTo>
                  <a:lnTo>
                    <a:pt x="215" y="394"/>
                  </a:lnTo>
                  <a:lnTo>
                    <a:pt x="224" y="375"/>
                  </a:lnTo>
                  <a:lnTo>
                    <a:pt x="233" y="358"/>
                  </a:lnTo>
                  <a:lnTo>
                    <a:pt x="244" y="341"/>
                  </a:lnTo>
                  <a:lnTo>
                    <a:pt x="254" y="325"/>
                  </a:lnTo>
                  <a:lnTo>
                    <a:pt x="264" y="310"/>
                  </a:lnTo>
                  <a:lnTo>
                    <a:pt x="275" y="296"/>
                  </a:lnTo>
                  <a:lnTo>
                    <a:pt x="287" y="284"/>
                  </a:lnTo>
                  <a:lnTo>
                    <a:pt x="299" y="272"/>
                  </a:lnTo>
                  <a:lnTo>
                    <a:pt x="312" y="262"/>
                  </a:lnTo>
                  <a:lnTo>
                    <a:pt x="324" y="252"/>
                  </a:lnTo>
                  <a:lnTo>
                    <a:pt x="337" y="243"/>
                  </a:lnTo>
                  <a:lnTo>
                    <a:pt x="351" y="236"/>
                  </a:lnTo>
                  <a:lnTo>
                    <a:pt x="364" y="229"/>
                  </a:lnTo>
                  <a:lnTo>
                    <a:pt x="378" y="225"/>
                  </a:lnTo>
                  <a:lnTo>
                    <a:pt x="393" y="222"/>
                  </a:lnTo>
                  <a:lnTo>
                    <a:pt x="407" y="219"/>
                  </a:lnTo>
                  <a:lnTo>
                    <a:pt x="422" y="218"/>
                  </a:lnTo>
                  <a:close/>
                  <a:moveTo>
                    <a:pt x="830" y="44"/>
                  </a:moveTo>
                  <a:lnTo>
                    <a:pt x="699" y="44"/>
                  </a:lnTo>
                  <a:lnTo>
                    <a:pt x="699" y="248"/>
                  </a:lnTo>
                  <a:lnTo>
                    <a:pt x="684" y="248"/>
                  </a:lnTo>
                  <a:lnTo>
                    <a:pt x="673" y="221"/>
                  </a:lnTo>
                  <a:lnTo>
                    <a:pt x="660" y="196"/>
                  </a:lnTo>
                  <a:lnTo>
                    <a:pt x="647" y="171"/>
                  </a:lnTo>
                  <a:lnTo>
                    <a:pt x="633" y="147"/>
                  </a:lnTo>
                  <a:lnTo>
                    <a:pt x="618" y="125"/>
                  </a:lnTo>
                  <a:lnTo>
                    <a:pt x="602" y="105"/>
                  </a:lnTo>
                  <a:lnTo>
                    <a:pt x="586" y="86"/>
                  </a:lnTo>
                  <a:lnTo>
                    <a:pt x="568" y="69"/>
                  </a:lnTo>
                  <a:lnTo>
                    <a:pt x="550" y="54"/>
                  </a:lnTo>
                  <a:lnTo>
                    <a:pt x="532" y="40"/>
                  </a:lnTo>
                  <a:lnTo>
                    <a:pt x="512" y="28"/>
                  </a:lnTo>
                  <a:lnTo>
                    <a:pt x="492" y="18"/>
                  </a:lnTo>
                  <a:lnTo>
                    <a:pt x="472" y="11"/>
                  </a:lnTo>
                  <a:lnTo>
                    <a:pt x="450" y="4"/>
                  </a:lnTo>
                  <a:lnTo>
                    <a:pt x="440" y="3"/>
                  </a:lnTo>
                  <a:lnTo>
                    <a:pt x="430" y="1"/>
                  </a:lnTo>
                  <a:lnTo>
                    <a:pt x="419" y="0"/>
                  </a:lnTo>
                  <a:lnTo>
                    <a:pt x="408" y="0"/>
                  </a:lnTo>
                  <a:lnTo>
                    <a:pt x="384" y="1"/>
                  </a:lnTo>
                  <a:lnTo>
                    <a:pt x="363" y="4"/>
                  </a:lnTo>
                  <a:lnTo>
                    <a:pt x="340" y="9"/>
                  </a:lnTo>
                  <a:lnTo>
                    <a:pt x="320" y="16"/>
                  </a:lnTo>
                  <a:lnTo>
                    <a:pt x="298" y="25"/>
                  </a:lnTo>
                  <a:lnTo>
                    <a:pt x="278" y="34"/>
                  </a:lnTo>
                  <a:lnTo>
                    <a:pt x="259" y="47"/>
                  </a:lnTo>
                  <a:lnTo>
                    <a:pt x="239" y="60"/>
                  </a:lnTo>
                  <a:lnTo>
                    <a:pt x="221" y="77"/>
                  </a:lnTo>
                  <a:lnTo>
                    <a:pt x="204" y="93"/>
                  </a:lnTo>
                  <a:lnTo>
                    <a:pt x="186" y="111"/>
                  </a:lnTo>
                  <a:lnTo>
                    <a:pt x="170" y="132"/>
                  </a:lnTo>
                  <a:lnTo>
                    <a:pt x="154" y="152"/>
                  </a:lnTo>
                  <a:lnTo>
                    <a:pt x="139" y="175"/>
                  </a:lnTo>
                  <a:lnTo>
                    <a:pt x="125" y="199"/>
                  </a:lnTo>
                  <a:lnTo>
                    <a:pt x="111" y="224"/>
                  </a:lnTo>
                  <a:lnTo>
                    <a:pt x="98" y="250"/>
                  </a:lnTo>
                  <a:lnTo>
                    <a:pt x="86" y="278"/>
                  </a:lnTo>
                  <a:lnTo>
                    <a:pt x="74" y="306"/>
                  </a:lnTo>
                  <a:lnTo>
                    <a:pt x="64" y="335"/>
                  </a:lnTo>
                  <a:lnTo>
                    <a:pt x="53" y="365"/>
                  </a:lnTo>
                  <a:lnTo>
                    <a:pt x="45" y="396"/>
                  </a:lnTo>
                  <a:lnTo>
                    <a:pt x="36" y="428"/>
                  </a:lnTo>
                  <a:lnTo>
                    <a:pt x="29" y="461"/>
                  </a:lnTo>
                  <a:lnTo>
                    <a:pt x="22" y="494"/>
                  </a:lnTo>
                  <a:lnTo>
                    <a:pt x="17" y="528"/>
                  </a:lnTo>
                  <a:lnTo>
                    <a:pt x="11" y="562"/>
                  </a:lnTo>
                  <a:lnTo>
                    <a:pt x="7" y="598"/>
                  </a:lnTo>
                  <a:lnTo>
                    <a:pt x="5" y="634"/>
                  </a:lnTo>
                  <a:lnTo>
                    <a:pt x="2" y="669"/>
                  </a:lnTo>
                  <a:lnTo>
                    <a:pt x="0" y="706"/>
                  </a:lnTo>
                  <a:lnTo>
                    <a:pt x="0" y="743"/>
                  </a:lnTo>
                  <a:lnTo>
                    <a:pt x="0" y="778"/>
                  </a:lnTo>
                  <a:lnTo>
                    <a:pt x="2" y="813"/>
                  </a:lnTo>
                  <a:lnTo>
                    <a:pt x="5" y="848"/>
                  </a:lnTo>
                  <a:lnTo>
                    <a:pt x="7" y="883"/>
                  </a:lnTo>
                  <a:lnTo>
                    <a:pt x="11" y="917"/>
                  </a:lnTo>
                  <a:lnTo>
                    <a:pt x="17" y="951"/>
                  </a:lnTo>
                  <a:lnTo>
                    <a:pt x="22" y="983"/>
                  </a:lnTo>
                  <a:lnTo>
                    <a:pt x="29" y="1016"/>
                  </a:lnTo>
                  <a:lnTo>
                    <a:pt x="36" y="1048"/>
                  </a:lnTo>
                  <a:lnTo>
                    <a:pt x="45" y="1079"/>
                  </a:lnTo>
                  <a:lnTo>
                    <a:pt x="53" y="1110"/>
                  </a:lnTo>
                  <a:lnTo>
                    <a:pt x="64" y="1139"/>
                  </a:lnTo>
                  <a:lnTo>
                    <a:pt x="74" y="1168"/>
                  </a:lnTo>
                  <a:lnTo>
                    <a:pt x="86" y="1196"/>
                  </a:lnTo>
                  <a:lnTo>
                    <a:pt x="98" y="1222"/>
                  </a:lnTo>
                  <a:lnTo>
                    <a:pt x="111" y="1248"/>
                  </a:lnTo>
                  <a:lnTo>
                    <a:pt x="125" y="1273"/>
                  </a:lnTo>
                  <a:lnTo>
                    <a:pt x="139" y="1297"/>
                  </a:lnTo>
                  <a:lnTo>
                    <a:pt x="154" y="1318"/>
                  </a:lnTo>
                  <a:lnTo>
                    <a:pt x="170" y="1340"/>
                  </a:lnTo>
                  <a:lnTo>
                    <a:pt x="186" y="1360"/>
                  </a:lnTo>
                  <a:lnTo>
                    <a:pt x="204" y="1378"/>
                  </a:lnTo>
                  <a:lnTo>
                    <a:pt x="221" y="1395"/>
                  </a:lnTo>
                  <a:lnTo>
                    <a:pt x="239" y="1410"/>
                  </a:lnTo>
                  <a:lnTo>
                    <a:pt x="259" y="1423"/>
                  </a:lnTo>
                  <a:lnTo>
                    <a:pt x="278" y="1435"/>
                  </a:lnTo>
                  <a:lnTo>
                    <a:pt x="298" y="1446"/>
                  </a:lnTo>
                  <a:lnTo>
                    <a:pt x="320" y="1455"/>
                  </a:lnTo>
                  <a:lnTo>
                    <a:pt x="340" y="1461"/>
                  </a:lnTo>
                  <a:lnTo>
                    <a:pt x="363" y="1467"/>
                  </a:lnTo>
                  <a:lnTo>
                    <a:pt x="384" y="1470"/>
                  </a:lnTo>
                  <a:lnTo>
                    <a:pt x="408" y="1471"/>
                  </a:lnTo>
                  <a:lnTo>
                    <a:pt x="429" y="1470"/>
                  </a:lnTo>
                  <a:lnTo>
                    <a:pt x="450" y="1467"/>
                  </a:lnTo>
                  <a:lnTo>
                    <a:pt x="470" y="1462"/>
                  </a:lnTo>
                  <a:lnTo>
                    <a:pt x="489" y="1457"/>
                  </a:lnTo>
                  <a:lnTo>
                    <a:pt x="509" y="1448"/>
                  </a:lnTo>
                  <a:lnTo>
                    <a:pt x="527" y="1439"/>
                  </a:lnTo>
                  <a:lnTo>
                    <a:pt x="546" y="1428"/>
                  </a:lnTo>
                  <a:lnTo>
                    <a:pt x="563" y="1414"/>
                  </a:lnTo>
                  <a:lnTo>
                    <a:pt x="579" y="1398"/>
                  </a:lnTo>
                  <a:lnTo>
                    <a:pt x="595" y="1381"/>
                  </a:lnTo>
                  <a:lnTo>
                    <a:pt x="612" y="1363"/>
                  </a:lnTo>
                  <a:lnTo>
                    <a:pt x="627" y="1341"/>
                  </a:lnTo>
                  <a:lnTo>
                    <a:pt x="642" y="1318"/>
                  </a:lnTo>
                  <a:lnTo>
                    <a:pt x="656" y="1294"/>
                  </a:lnTo>
                  <a:lnTo>
                    <a:pt x="671" y="1267"/>
                  </a:lnTo>
                  <a:lnTo>
                    <a:pt x="684" y="1237"/>
                  </a:lnTo>
                  <a:lnTo>
                    <a:pt x="699" y="1237"/>
                  </a:lnTo>
                  <a:lnTo>
                    <a:pt x="699" y="1442"/>
                  </a:lnTo>
                  <a:lnTo>
                    <a:pt x="830" y="1442"/>
                  </a:lnTo>
                  <a:lnTo>
                    <a:pt x="83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7" name="Freeform 21"/>
            <p:cNvSpPr>
              <a:spLocks noChangeAspect="1" noEditPoints="1"/>
            </p:cNvSpPr>
            <p:nvPr/>
          </p:nvSpPr>
          <p:spPr bwMode="black">
            <a:xfrm>
              <a:off x="4063" y="2089"/>
              <a:ext cx="93" cy="275"/>
            </a:xfrm>
            <a:custGeom>
              <a:avLst/>
              <a:gdLst>
                <a:gd name="T0" fmla="*/ 455 w 830"/>
                <a:gd name="T1" fmla="*/ 1229 h 2475"/>
                <a:gd name="T2" fmla="*/ 511 w 830"/>
                <a:gd name="T3" fmla="*/ 1254 h 2475"/>
                <a:gd name="T4" fmla="*/ 561 w 830"/>
                <a:gd name="T5" fmla="*/ 1297 h 2475"/>
                <a:gd name="T6" fmla="*/ 602 w 830"/>
                <a:gd name="T7" fmla="*/ 1357 h 2475"/>
                <a:gd name="T8" fmla="*/ 636 w 830"/>
                <a:gd name="T9" fmla="*/ 1429 h 2475"/>
                <a:gd name="T10" fmla="*/ 661 w 830"/>
                <a:gd name="T11" fmla="*/ 1513 h 2475"/>
                <a:gd name="T12" fmla="*/ 677 w 830"/>
                <a:gd name="T13" fmla="*/ 1606 h 2475"/>
                <a:gd name="T14" fmla="*/ 683 w 830"/>
                <a:gd name="T15" fmla="*/ 1706 h 2475"/>
                <a:gd name="T16" fmla="*/ 678 w 830"/>
                <a:gd name="T17" fmla="*/ 1858 h 2475"/>
                <a:gd name="T18" fmla="*/ 663 w 830"/>
                <a:gd name="T19" fmla="*/ 1954 h 2475"/>
                <a:gd name="T20" fmla="*/ 640 w 830"/>
                <a:gd name="T21" fmla="*/ 2040 h 2475"/>
                <a:gd name="T22" fmla="*/ 608 w 830"/>
                <a:gd name="T23" fmla="*/ 2116 h 2475"/>
                <a:gd name="T24" fmla="*/ 568 w 830"/>
                <a:gd name="T25" fmla="*/ 2178 h 2475"/>
                <a:gd name="T26" fmla="*/ 517 w 830"/>
                <a:gd name="T27" fmla="*/ 2223 h 2475"/>
                <a:gd name="T28" fmla="*/ 458 w 830"/>
                <a:gd name="T29" fmla="*/ 2250 h 2475"/>
                <a:gd name="T30" fmla="*/ 391 w 830"/>
                <a:gd name="T31" fmla="*/ 2255 h 2475"/>
                <a:gd name="T32" fmla="*/ 331 w 830"/>
                <a:gd name="T33" fmla="*/ 2239 h 2475"/>
                <a:gd name="T34" fmla="*/ 278 w 830"/>
                <a:gd name="T35" fmla="*/ 2202 h 2475"/>
                <a:gd name="T36" fmla="*/ 232 w 830"/>
                <a:gd name="T37" fmla="*/ 2148 h 2475"/>
                <a:gd name="T38" fmla="*/ 196 w 830"/>
                <a:gd name="T39" fmla="*/ 2079 h 2475"/>
                <a:gd name="T40" fmla="*/ 166 w 830"/>
                <a:gd name="T41" fmla="*/ 1998 h 2475"/>
                <a:gd name="T42" fmla="*/ 146 w 830"/>
                <a:gd name="T43" fmla="*/ 1907 h 2475"/>
                <a:gd name="T44" fmla="*/ 134 w 830"/>
                <a:gd name="T45" fmla="*/ 1809 h 2475"/>
                <a:gd name="T46" fmla="*/ 132 w 830"/>
                <a:gd name="T47" fmla="*/ 1707 h 2475"/>
                <a:gd name="T48" fmla="*/ 139 w 830"/>
                <a:gd name="T49" fmla="*/ 1611 h 2475"/>
                <a:gd name="T50" fmla="*/ 157 w 830"/>
                <a:gd name="T51" fmla="*/ 1520 h 2475"/>
                <a:gd name="T52" fmla="*/ 184 w 830"/>
                <a:gd name="T53" fmla="*/ 1435 h 2475"/>
                <a:gd name="T54" fmla="*/ 218 w 830"/>
                <a:gd name="T55" fmla="*/ 1362 h 2475"/>
                <a:gd name="T56" fmla="*/ 261 w 830"/>
                <a:gd name="T57" fmla="*/ 1300 h 2475"/>
                <a:gd name="T58" fmla="*/ 309 w 830"/>
                <a:gd name="T59" fmla="*/ 1256 h 2475"/>
                <a:gd name="T60" fmla="*/ 363 w 830"/>
                <a:gd name="T61" fmla="*/ 1229 h 2475"/>
                <a:gd name="T62" fmla="*/ 0 w 830"/>
                <a:gd name="T63" fmla="*/ 2446 h 2475"/>
                <a:gd name="T64" fmla="*/ 174 w 830"/>
                <a:gd name="T65" fmla="*/ 2298 h 2475"/>
                <a:gd name="T66" fmla="*/ 239 w 830"/>
                <a:gd name="T67" fmla="*/ 2385 h 2475"/>
                <a:gd name="T68" fmla="*/ 312 w 830"/>
                <a:gd name="T69" fmla="*/ 2443 h 2475"/>
                <a:gd name="T70" fmla="*/ 394 w 830"/>
                <a:gd name="T71" fmla="*/ 2471 h 2475"/>
                <a:gd name="T72" fmla="*/ 482 w 830"/>
                <a:gd name="T73" fmla="*/ 2471 h 2475"/>
                <a:gd name="T74" fmla="*/ 564 w 830"/>
                <a:gd name="T75" fmla="*/ 2439 h 2475"/>
                <a:gd name="T76" fmla="*/ 638 w 830"/>
                <a:gd name="T77" fmla="*/ 2382 h 2475"/>
                <a:gd name="T78" fmla="*/ 700 w 830"/>
                <a:gd name="T79" fmla="*/ 2301 h 2475"/>
                <a:gd name="T80" fmla="*/ 749 w 830"/>
                <a:gd name="T81" fmla="*/ 2200 h 2475"/>
                <a:gd name="T82" fmla="*/ 788 w 830"/>
                <a:gd name="T83" fmla="*/ 2083 h 2475"/>
                <a:gd name="T84" fmla="*/ 814 w 830"/>
                <a:gd name="T85" fmla="*/ 1955 h 2475"/>
                <a:gd name="T86" fmla="*/ 828 w 830"/>
                <a:gd name="T87" fmla="*/ 1817 h 2475"/>
                <a:gd name="T88" fmla="*/ 828 w 830"/>
                <a:gd name="T89" fmla="*/ 1673 h 2475"/>
                <a:gd name="T90" fmla="*/ 814 w 830"/>
                <a:gd name="T91" fmla="*/ 1532 h 2475"/>
                <a:gd name="T92" fmla="*/ 788 w 830"/>
                <a:gd name="T93" fmla="*/ 1400 h 2475"/>
                <a:gd name="T94" fmla="*/ 749 w 830"/>
                <a:gd name="T95" fmla="*/ 1282 h 2475"/>
                <a:gd name="T96" fmla="*/ 700 w 830"/>
                <a:gd name="T97" fmla="*/ 1179 h 2475"/>
                <a:gd name="T98" fmla="*/ 638 w 830"/>
                <a:gd name="T99" fmla="*/ 1097 h 2475"/>
                <a:gd name="T100" fmla="*/ 564 w 830"/>
                <a:gd name="T101" fmla="*/ 1038 h 2475"/>
                <a:gd name="T102" fmla="*/ 482 w 830"/>
                <a:gd name="T103" fmla="*/ 1008 h 2475"/>
                <a:gd name="T104" fmla="*/ 415 w 830"/>
                <a:gd name="T105" fmla="*/ 1005 h 2475"/>
                <a:gd name="T106" fmla="*/ 352 w 830"/>
                <a:gd name="T107" fmla="*/ 1022 h 2475"/>
                <a:gd name="T108" fmla="*/ 275 w 830"/>
                <a:gd name="T109" fmla="*/ 1073 h 2475"/>
                <a:gd name="T110" fmla="*/ 205 w 830"/>
                <a:gd name="T111" fmla="*/ 1151 h 2475"/>
                <a:gd name="T112" fmla="*/ 146 w 830"/>
                <a:gd name="T113" fmla="*/ 1252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0" h="2475">
                  <a:moveTo>
                    <a:pt x="408" y="1222"/>
                  </a:moveTo>
                  <a:lnTo>
                    <a:pt x="424" y="1223"/>
                  </a:lnTo>
                  <a:lnTo>
                    <a:pt x="439" y="1226"/>
                  </a:lnTo>
                  <a:lnTo>
                    <a:pt x="455" y="1229"/>
                  </a:lnTo>
                  <a:lnTo>
                    <a:pt x="469" y="1233"/>
                  </a:lnTo>
                  <a:lnTo>
                    <a:pt x="484" y="1239"/>
                  </a:lnTo>
                  <a:lnTo>
                    <a:pt x="499" y="1246"/>
                  </a:lnTo>
                  <a:lnTo>
                    <a:pt x="511" y="1254"/>
                  </a:lnTo>
                  <a:lnTo>
                    <a:pt x="524" y="1263"/>
                  </a:lnTo>
                  <a:lnTo>
                    <a:pt x="537" y="1273"/>
                  </a:lnTo>
                  <a:lnTo>
                    <a:pt x="549" y="1285"/>
                  </a:lnTo>
                  <a:lnTo>
                    <a:pt x="561" y="1297"/>
                  </a:lnTo>
                  <a:lnTo>
                    <a:pt x="572" y="1311"/>
                  </a:lnTo>
                  <a:lnTo>
                    <a:pt x="583" y="1325"/>
                  </a:lnTo>
                  <a:lnTo>
                    <a:pt x="593" y="1340"/>
                  </a:lnTo>
                  <a:lnTo>
                    <a:pt x="602" y="1357"/>
                  </a:lnTo>
                  <a:lnTo>
                    <a:pt x="611" y="1374"/>
                  </a:lnTo>
                  <a:lnTo>
                    <a:pt x="620" y="1391"/>
                  </a:lnTo>
                  <a:lnTo>
                    <a:pt x="628" y="1410"/>
                  </a:lnTo>
                  <a:lnTo>
                    <a:pt x="636" y="1429"/>
                  </a:lnTo>
                  <a:lnTo>
                    <a:pt x="642" y="1450"/>
                  </a:lnTo>
                  <a:lnTo>
                    <a:pt x="649" y="1470"/>
                  </a:lnTo>
                  <a:lnTo>
                    <a:pt x="655" y="1492"/>
                  </a:lnTo>
                  <a:lnTo>
                    <a:pt x="661" y="1513"/>
                  </a:lnTo>
                  <a:lnTo>
                    <a:pt x="666" y="1536"/>
                  </a:lnTo>
                  <a:lnTo>
                    <a:pt x="669" y="1559"/>
                  </a:lnTo>
                  <a:lnTo>
                    <a:pt x="674" y="1583"/>
                  </a:lnTo>
                  <a:lnTo>
                    <a:pt x="677" y="1606"/>
                  </a:lnTo>
                  <a:lnTo>
                    <a:pt x="679" y="1630"/>
                  </a:lnTo>
                  <a:lnTo>
                    <a:pt x="681" y="1655"/>
                  </a:lnTo>
                  <a:lnTo>
                    <a:pt x="683" y="1681"/>
                  </a:lnTo>
                  <a:lnTo>
                    <a:pt x="683" y="1706"/>
                  </a:lnTo>
                  <a:lnTo>
                    <a:pt x="685" y="1732"/>
                  </a:lnTo>
                  <a:lnTo>
                    <a:pt x="683" y="1784"/>
                  </a:lnTo>
                  <a:lnTo>
                    <a:pt x="680" y="1834"/>
                  </a:lnTo>
                  <a:lnTo>
                    <a:pt x="678" y="1858"/>
                  </a:lnTo>
                  <a:lnTo>
                    <a:pt x="675" y="1883"/>
                  </a:lnTo>
                  <a:lnTo>
                    <a:pt x="672" y="1907"/>
                  </a:lnTo>
                  <a:lnTo>
                    <a:pt x="667" y="1931"/>
                  </a:lnTo>
                  <a:lnTo>
                    <a:pt x="663" y="1954"/>
                  </a:lnTo>
                  <a:lnTo>
                    <a:pt x="659" y="1976"/>
                  </a:lnTo>
                  <a:lnTo>
                    <a:pt x="653" y="1998"/>
                  </a:lnTo>
                  <a:lnTo>
                    <a:pt x="647" y="2020"/>
                  </a:lnTo>
                  <a:lnTo>
                    <a:pt x="640" y="2040"/>
                  </a:lnTo>
                  <a:lnTo>
                    <a:pt x="633" y="2060"/>
                  </a:lnTo>
                  <a:lnTo>
                    <a:pt x="625" y="2079"/>
                  </a:lnTo>
                  <a:lnTo>
                    <a:pt x="616" y="2097"/>
                  </a:lnTo>
                  <a:lnTo>
                    <a:pt x="608" y="2116"/>
                  </a:lnTo>
                  <a:lnTo>
                    <a:pt x="599" y="2132"/>
                  </a:lnTo>
                  <a:lnTo>
                    <a:pt x="589" y="2148"/>
                  </a:lnTo>
                  <a:lnTo>
                    <a:pt x="579" y="2163"/>
                  </a:lnTo>
                  <a:lnTo>
                    <a:pt x="568" y="2178"/>
                  </a:lnTo>
                  <a:lnTo>
                    <a:pt x="556" y="2190"/>
                  </a:lnTo>
                  <a:lnTo>
                    <a:pt x="544" y="2202"/>
                  </a:lnTo>
                  <a:lnTo>
                    <a:pt x="531" y="2213"/>
                  </a:lnTo>
                  <a:lnTo>
                    <a:pt x="517" y="2223"/>
                  </a:lnTo>
                  <a:lnTo>
                    <a:pt x="504" y="2232"/>
                  </a:lnTo>
                  <a:lnTo>
                    <a:pt x="489" y="2239"/>
                  </a:lnTo>
                  <a:lnTo>
                    <a:pt x="474" y="2245"/>
                  </a:lnTo>
                  <a:lnTo>
                    <a:pt x="458" y="2250"/>
                  </a:lnTo>
                  <a:lnTo>
                    <a:pt x="442" y="2253"/>
                  </a:lnTo>
                  <a:lnTo>
                    <a:pt x="425" y="2255"/>
                  </a:lnTo>
                  <a:lnTo>
                    <a:pt x="408" y="2256"/>
                  </a:lnTo>
                  <a:lnTo>
                    <a:pt x="391" y="2255"/>
                  </a:lnTo>
                  <a:lnTo>
                    <a:pt x="376" y="2253"/>
                  </a:lnTo>
                  <a:lnTo>
                    <a:pt x="360" y="2250"/>
                  </a:lnTo>
                  <a:lnTo>
                    <a:pt x="346" y="2245"/>
                  </a:lnTo>
                  <a:lnTo>
                    <a:pt x="331" y="2239"/>
                  </a:lnTo>
                  <a:lnTo>
                    <a:pt x="317" y="2232"/>
                  </a:lnTo>
                  <a:lnTo>
                    <a:pt x="304" y="2223"/>
                  </a:lnTo>
                  <a:lnTo>
                    <a:pt x="291" y="2213"/>
                  </a:lnTo>
                  <a:lnTo>
                    <a:pt x="278" y="2202"/>
                  </a:lnTo>
                  <a:lnTo>
                    <a:pt x="266" y="2190"/>
                  </a:lnTo>
                  <a:lnTo>
                    <a:pt x="254" y="2178"/>
                  </a:lnTo>
                  <a:lnTo>
                    <a:pt x="243" y="2163"/>
                  </a:lnTo>
                  <a:lnTo>
                    <a:pt x="232" y="2148"/>
                  </a:lnTo>
                  <a:lnTo>
                    <a:pt x="223" y="2132"/>
                  </a:lnTo>
                  <a:lnTo>
                    <a:pt x="213" y="2116"/>
                  </a:lnTo>
                  <a:lnTo>
                    <a:pt x="204" y="2097"/>
                  </a:lnTo>
                  <a:lnTo>
                    <a:pt x="196" y="2079"/>
                  </a:lnTo>
                  <a:lnTo>
                    <a:pt x="187" y="2060"/>
                  </a:lnTo>
                  <a:lnTo>
                    <a:pt x="179" y="2040"/>
                  </a:lnTo>
                  <a:lnTo>
                    <a:pt x="173" y="2020"/>
                  </a:lnTo>
                  <a:lnTo>
                    <a:pt x="166" y="1998"/>
                  </a:lnTo>
                  <a:lnTo>
                    <a:pt x="160" y="1976"/>
                  </a:lnTo>
                  <a:lnTo>
                    <a:pt x="155" y="1954"/>
                  </a:lnTo>
                  <a:lnTo>
                    <a:pt x="150" y="1931"/>
                  </a:lnTo>
                  <a:lnTo>
                    <a:pt x="146" y="1907"/>
                  </a:lnTo>
                  <a:lnTo>
                    <a:pt x="142" y="1883"/>
                  </a:lnTo>
                  <a:lnTo>
                    <a:pt x="138" y="1858"/>
                  </a:lnTo>
                  <a:lnTo>
                    <a:pt x="136" y="1834"/>
                  </a:lnTo>
                  <a:lnTo>
                    <a:pt x="134" y="1809"/>
                  </a:lnTo>
                  <a:lnTo>
                    <a:pt x="132" y="1784"/>
                  </a:lnTo>
                  <a:lnTo>
                    <a:pt x="132" y="1758"/>
                  </a:lnTo>
                  <a:lnTo>
                    <a:pt x="131" y="1732"/>
                  </a:lnTo>
                  <a:lnTo>
                    <a:pt x="132" y="1707"/>
                  </a:lnTo>
                  <a:lnTo>
                    <a:pt x="133" y="1683"/>
                  </a:lnTo>
                  <a:lnTo>
                    <a:pt x="134" y="1659"/>
                  </a:lnTo>
                  <a:lnTo>
                    <a:pt x="136" y="1635"/>
                  </a:lnTo>
                  <a:lnTo>
                    <a:pt x="139" y="1611"/>
                  </a:lnTo>
                  <a:lnTo>
                    <a:pt x="143" y="1588"/>
                  </a:lnTo>
                  <a:lnTo>
                    <a:pt x="147" y="1564"/>
                  </a:lnTo>
                  <a:lnTo>
                    <a:pt x="151" y="1541"/>
                  </a:lnTo>
                  <a:lnTo>
                    <a:pt x="157" y="1520"/>
                  </a:lnTo>
                  <a:lnTo>
                    <a:pt x="163" y="1498"/>
                  </a:lnTo>
                  <a:lnTo>
                    <a:pt x="170" y="1477"/>
                  </a:lnTo>
                  <a:lnTo>
                    <a:pt x="176" y="1456"/>
                  </a:lnTo>
                  <a:lnTo>
                    <a:pt x="184" y="1435"/>
                  </a:lnTo>
                  <a:lnTo>
                    <a:pt x="191" y="1416"/>
                  </a:lnTo>
                  <a:lnTo>
                    <a:pt x="200" y="1398"/>
                  </a:lnTo>
                  <a:lnTo>
                    <a:pt x="210" y="1379"/>
                  </a:lnTo>
                  <a:lnTo>
                    <a:pt x="218" y="1362"/>
                  </a:lnTo>
                  <a:lnTo>
                    <a:pt x="229" y="1345"/>
                  </a:lnTo>
                  <a:lnTo>
                    <a:pt x="239" y="1329"/>
                  </a:lnTo>
                  <a:lnTo>
                    <a:pt x="250" y="1314"/>
                  </a:lnTo>
                  <a:lnTo>
                    <a:pt x="261" y="1300"/>
                  </a:lnTo>
                  <a:lnTo>
                    <a:pt x="272" y="1288"/>
                  </a:lnTo>
                  <a:lnTo>
                    <a:pt x="284" y="1276"/>
                  </a:lnTo>
                  <a:lnTo>
                    <a:pt x="297" y="1266"/>
                  </a:lnTo>
                  <a:lnTo>
                    <a:pt x="309" y="1256"/>
                  </a:lnTo>
                  <a:lnTo>
                    <a:pt x="322" y="1247"/>
                  </a:lnTo>
                  <a:lnTo>
                    <a:pt x="336" y="1240"/>
                  </a:lnTo>
                  <a:lnTo>
                    <a:pt x="349" y="1233"/>
                  </a:lnTo>
                  <a:lnTo>
                    <a:pt x="363" y="1229"/>
                  </a:lnTo>
                  <a:lnTo>
                    <a:pt x="378" y="1226"/>
                  </a:lnTo>
                  <a:lnTo>
                    <a:pt x="393" y="1223"/>
                  </a:lnTo>
                  <a:lnTo>
                    <a:pt x="408" y="1222"/>
                  </a:lnTo>
                  <a:close/>
                  <a:moveTo>
                    <a:pt x="0" y="2446"/>
                  </a:moveTo>
                  <a:lnTo>
                    <a:pt x="146" y="2446"/>
                  </a:lnTo>
                  <a:lnTo>
                    <a:pt x="146" y="2241"/>
                  </a:lnTo>
                  <a:lnTo>
                    <a:pt x="160" y="2271"/>
                  </a:lnTo>
                  <a:lnTo>
                    <a:pt x="174" y="2298"/>
                  </a:lnTo>
                  <a:lnTo>
                    <a:pt x="189" y="2322"/>
                  </a:lnTo>
                  <a:lnTo>
                    <a:pt x="205" y="2345"/>
                  </a:lnTo>
                  <a:lnTo>
                    <a:pt x="222" y="2367"/>
                  </a:lnTo>
                  <a:lnTo>
                    <a:pt x="239" y="2385"/>
                  </a:lnTo>
                  <a:lnTo>
                    <a:pt x="256" y="2402"/>
                  </a:lnTo>
                  <a:lnTo>
                    <a:pt x="275" y="2418"/>
                  </a:lnTo>
                  <a:lnTo>
                    <a:pt x="293" y="2432"/>
                  </a:lnTo>
                  <a:lnTo>
                    <a:pt x="312" y="2443"/>
                  </a:lnTo>
                  <a:lnTo>
                    <a:pt x="332" y="2452"/>
                  </a:lnTo>
                  <a:lnTo>
                    <a:pt x="352" y="2461"/>
                  </a:lnTo>
                  <a:lnTo>
                    <a:pt x="373" y="2466"/>
                  </a:lnTo>
                  <a:lnTo>
                    <a:pt x="394" y="2471"/>
                  </a:lnTo>
                  <a:lnTo>
                    <a:pt x="415" y="2474"/>
                  </a:lnTo>
                  <a:lnTo>
                    <a:pt x="437" y="2475"/>
                  </a:lnTo>
                  <a:lnTo>
                    <a:pt x="460" y="2474"/>
                  </a:lnTo>
                  <a:lnTo>
                    <a:pt x="482" y="2471"/>
                  </a:lnTo>
                  <a:lnTo>
                    <a:pt x="504" y="2465"/>
                  </a:lnTo>
                  <a:lnTo>
                    <a:pt x="524" y="2459"/>
                  </a:lnTo>
                  <a:lnTo>
                    <a:pt x="545" y="2450"/>
                  </a:lnTo>
                  <a:lnTo>
                    <a:pt x="564" y="2439"/>
                  </a:lnTo>
                  <a:lnTo>
                    <a:pt x="584" y="2427"/>
                  </a:lnTo>
                  <a:lnTo>
                    <a:pt x="602" y="2414"/>
                  </a:lnTo>
                  <a:lnTo>
                    <a:pt x="621" y="2399"/>
                  </a:lnTo>
                  <a:lnTo>
                    <a:pt x="638" y="2382"/>
                  </a:lnTo>
                  <a:lnTo>
                    <a:pt x="654" y="2364"/>
                  </a:lnTo>
                  <a:lnTo>
                    <a:pt x="669" y="2344"/>
                  </a:lnTo>
                  <a:lnTo>
                    <a:pt x="685" y="2322"/>
                  </a:lnTo>
                  <a:lnTo>
                    <a:pt x="700" y="2301"/>
                  </a:lnTo>
                  <a:lnTo>
                    <a:pt x="713" y="2277"/>
                  </a:lnTo>
                  <a:lnTo>
                    <a:pt x="726" y="2252"/>
                  </a:lnTo>
                  <a:lnTo>
                    <a:pt x="739" y="2226"/>
                  </a:lnTo>
                  <a:lnTo>
                    <a:pt x="749" y="2200"/>
                  </a:lnTo>
                  <a:lnTo>
                    <a:pt x="760" y="2172"/>
                  </a:lnTo>
                  <a:lnTo>
                    <a:pt x="771" y="2143"/>
                  </a:lnTo>
                  <a:lnTo>
                    <a:pt x="780" y="2114"/>
                  </a:lnTo>
                  <a:lnTo>
                    <a:pt x="788" y="2083"/>
                  </a:lnTo>
                  <a:lnTo>
                    <a:pt x="796" y="2052"/>
                  </a:lnTo>
                  <a:lnTo>
                    <a:pt x="804" y="2020"/>
                  </a:lnTo>
                  <a:lnTo>
                    <a:pt x="809" y="1987"/>
                  </a:lnTo>
                  <a:lnTo>
                    <a:pt x="814" y="1955"/>
                  </a:lnTo>
                  <a:lnTo>
                    <a:pt x="820" y="1921"/>
                  </a:lnTo>
                  <a:lnTo>
                    <a:pt x="823" y="1887"/>
                  </a:lnTo>
                  <a:lnTo>
                    <a:pt x="826" y="1852"/>
                  </a:lnTo>
                  <a:lnTo>
                    <a:pt x="828" y="1817"/>
                  </a:lnTo>
                  <a:lnTo>
                    <a:pt x="830" y="1782"/>
                  </a:lnTo>
                  <a:lnTo>
                    <a:pt x="830" y="1747"/>
                  </a:lnTo>
                  <a:lnTo>
                    <a:pt x="830" y="1710"/>
                  </a:lnTo>
                  <a:lnTo>
                    <a:pt x="828" y="1673"/>
                  </a:lnTo>
                  <a:lnTo>
                    <a:pt x="826" y="1638"/>
                  </a:lnTo>
                  <a:lnTo>
                    <a:pt x="823" y="1602"/>
                  </a:lnTo>
                  <a:lnTo>
                    <a:pt x="820" y="1566"/>
                  </a:lnTo>
                  <a:lnTo>
                    <a:pt x="814" y="1532"/>
                  </a:lnTo>
                  <a:lnTo>
                    <a:pt x="809" y="1498"/>
                  </a:lnTo>
                  <a:lnTo>
                    <a:pt x="804" y="1465"/>
                  </a:lnTo>
                  <a:lnTo>
                    <a:pt x="796" y="1432"/>
                  </a:lnTo>
                  <a:lnTo>
                    <a:pt x="788" y="1400"/>
                  </a:lnTo>
                  <a:lnTo>
                    <a:pt x="780" y="1369"/>
                  </a:lnTo>
                  <a:lnTo>
                    <a:pt x="771" y="1339"/>
                  </a:lnTo>
                  <a:lnTo>
                    <a:pt x="760" y="1310"/>
                  </a:lnTo>
                  <a:lnTo>
                    <a:pt x="749" y="1282"/>
                  </a:lnTo>
                  <a:lnTo>
                    <a:pt x="739" y="1254"/>
                  </a:lnTo>
                  <a:lnTo>
                    <a:pt x="726" y="1228"/>
                  </a:lnTo>
                  <a:lnTo>
                    <a:pt x="713" y="1203"/>
                  </a:lnTo>
                  <a:lnTo>
                    <a:pt x="700" y="1179"/>
                  </a:lnTo>
                  <a:lnTo>
                    <a:pt x="685" y="1156"/>
                  </a:lnTo>
                  <a:lnTo>
                    <a:pt x="669" y="1136"/>
                  </a:lnTo>
                  <a:lnTo>
                    <a:pt x="654" y="1115"/>
                  </a:lnTo>
                  <a:lnTo>
                    <a:pt x="638" y="1097"/>
                  </a:lnTo>
                  <a:lnTo>
                    <a:pt x="621" y="1081"/>
                  </a:lnTo>
                  <a:lnTo>
                    <a:pt x="602" y="1064"/>
                  </a:lnTo>
                  <a:lnTo>
                    <a:pt x="584" y="1051"/>
                  </a:lnTo>
                  <a:lnTo>
                    <a:pt x="564" y="1038"/>
                  </a:lnTo>
                  <a:lnTo>
                    <a:pt x="545" y="1029"/>
                  </a:lnTo>
                  <a:lnTo>
                    <a:pt x="524" y="1020"/>
                  </a:lnTo>
                  <a:lnTo>
                    <a:pt x="504" y="1013"/>
                  </a:lnTo>
                  <a:lnTo>
                    <a:pt x="482" y="1008"/>
                  </a:lnTo>
                  <a:lnTo>
                    <a:pt x="460" y="1005"/>
                  </a:lnTo>
                  <a:lnTo>
                    <a:pt x="437" y="1004"/>
                  </a:lnTo>
                  <a:lnTo>
                    <a:pt x="426" y="1004"/>
                  </a:lnTo>
                  <a:lnTo>
                    <a:pt x="415" y="1005"/>
                  </a:lnTo>
                  <a:lnTo>
                    <a:pt x="404" y="1007"/>
                  </a:lnTo>
                  <a:lnTo>
                    <a:pt x="394" y="1008"/>
                  </a:lnTo>
                  <a:lnTo>
                    <a:pt x="373" y="1015"/>
                  </a:lnTo>
                  <a:lnTo>
                    <a:pt x="352" y="1022"/>
                  </a:lnTo>
                  <a:lnTo>
                    <a:pt x="332" y="1032"/>
                  </a:lnTo>
                  <a:lnTo>
                    <a:pt x="312" y="1044"/>
                  </a:lnTo>
                  <a:lnTo>
                    <a:pt x="293" y="1058"/>
                  </a:lnTo>
                  <a:lnTo>
                    <a:pt x="275" y="1073"/>
                  </a:lnTo>
                  <a:lnTo>
                    <a:pt x="256" y="1090"/>
                  </a:lnTo>
                  <a:lnTo>
                    <a:pt x="239" y="1109"/>
                  </a:lnTo>
                  <a:lnTo>
                    <a:pt x="222" y="1129"/>
                  </a:lnTo>
                  <a:lnTo>
                    <a:pt x="205" y="1151"/>
                  </a:lnTo>
                  <a:lnTo>
                    <a:pt x="189" y="1175"/>
                  </a:lnTo>
                  <a:lnTo>
                    <a:pt x="174" y="1200"/>
                  </a:lnTo>
                  <a:lnTo>
                    <a:pt x="160" y="1225"/>
                  </a:lnTo>
                  <a:lnTo>
                    <a:pt x="146" y="1252"/>
                  </a:lnTo>
                  <a:lnTo>
                    <a:pt x="146" y="0"/>
                  </a:lnTo>
                  <a:lnTo>
                    <a:pt x="0" y="0"/>
                  </a:lnTo>
                  <a:lnTo>
                    <a:pt x="0" y="24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8" name="Freeform 22"/>
            <p:cNvSpPr>
              <a:spLocks noChangeAspect="1" noEditPoints="1"/>
            </p:cNvSpPr>
            <p:nvPr/>
          </p:nvSpPr>
          <p:spPr bwMode="black">
            <a:xfrm>
              <a:off x="4170" y="2200"/>
              <a:ext cx="97" cy="164"/>
            </a:xfrm>
            <a:custGeom>
              <a:avLst/>
              <a:gdLst>
                <a:gd name="T0" fmla="*/ 500 w 874"/>
                <a:gd name="T1" fmla="*/ 229 h 1471"/>
                <a:gd name="T2" fmla="*/ 570 w 874"/>
                <a:gd name="T3" fmla="*/ 272 h 1471"/>
                <a:gd name="T4" fmla="*/ 629 w 874"/>
                <a:gd name="T5" fmla="*/ 343 h 1471"/>
                <a:gd name="T6" fmla="*/ 675 w 874"/>
                <a:gd name="T7" fmla="*/ 435 h 1471"/>
                <a:gd name="T8" fmla="*/ 708 w 874"/>
                <a:gd name="T9" fmla="*/ 544 h 1471"/>
                <a:gd name="T10" fmla="*/ 726 w 874"/>
                <a:gd name="T11" fmla="*/ 666 h 1471"/>
                <a:gd name="T12" fmla="*/ 727 w 874"/>
                <a:gd name="T13" fmla="*/ 794 h 1471"/>
                <a:gd name="T14" fmla="*/ 713 w 874"/>
                <a:gd name="T15" fmla="*/ 916 h 1471"/>
                <a:gd name="T16" fmla="*/ 683 w 874"/>
                <a:gd name="T17" fmla="*/ 1025 h 1471"/>
                <a:gd name="T18" fmla="*/ 639 w 874"/>
                <a:gd name="T19" fmla="*/ 1118 h 1471"/>
                <a:gd name="T20" fmla="*/ 582 w 874"/>
                <a:gd name="T21" fmla="*/ 1190 h 1471"/>
                <a:gd name="T22" fmla="*/ 515 w 874"/>
                <a:gd name="T23" fmla="*/ 1236 h 1471"/>
                <a:gd name="T24" fmla="*/ 437 w 874"/>
                <a:gd name="T25" fmla="*/ 1252 h 1471"/>
                <a:gd name="T26" fmla="*/ 361 w 874"/>
                <a:gd name="T27" fmla="*/ 1236 h 1471"/>
                <a:gd name="T28" fmla="*/ 292 w 874"/>
                <a:gd name="T29" fmla="*/ 1190 h 1471"/>
                <a:gd name="T30" fmla="*/ 236 w 874"/>
                <a:gd name="T31" fmla="*/ 1118 h 1471"/>
                <a:gd name="T32" fmla="*/ 193 w 874"/>
                <a:gd name="T33" fmla="*/ 1025 h 1471"/>
                <a:gd name="T34" fmla="*/ 163 w 874"/>
                <a:gd name="T35" fmla="*/ 916 h 1471"/>
                <a:gd name="T36" fmla="*/ 147 w 874"/>
                <a:gd name="T37" fmla="*/ 794 h 1471"/>
                <a:gd name="T38" fmla="*/ 150 w 874"/>
                <a:gd name="T39" fmla="*/ 666 h 1471"/>
                <a:gd name="T40" fmla="*/ 167 w 874"/>
                <a:gd name="T41" fmla="*/ 544 h 1471"/>
                <a:gd name="T42" fmla="*/ 200 w 874"/>
                <a:gd name="T43" fmla="*/ 435 h 1471"/>
                <a:gd name="T44" fmla="*/ 247 w 874"/>
                <a:gd name="T45" fmla="*/ 343 h 1471"/>
                <a:gd name="T46" fmla="*/ 305 w 874"/>
                <a:gd name="T47" fmla="*/ 272 h 1471"/>
                <a:gd name="T48" fmla="*/ 375 w 874"/>
                <a:gd name="T49" fmla="*/ 229 h 1471"/>
                <a:gd name="T50" fmla="*/ 437 w 874"/>
                <a:gd name="T51" fmla="*/ 1471 h 1471"/>
                <a:gd name="T52" fmla="*/ 549 w 874"/>
                <a:gd name="T53" fmla="*/ 1448 h 1471"/>
                <a:gd name="T54" fmla="*/ 648 w 874"/>
                <a:gd name="T55" fmla="*/ 1383 h 1471"/>
                <a:gd name="T56" fmla="*/ 734 w 874"/>
                <a:gd name="T57" fmla="*/ 1284 h 1471"/>
                <a:gd name="T58" fmla="*/ 802 w 874"/>
                <a:gd name="T59" fmla="*/ 1152 h 1471"/>
                <a:gd name="T60" fmla="*/ 848 w 874"/>
                <a:gd name="T61" fmla="*/ 995 h 1471"/>
                <a:gd name="T62" fmla="*/ 872 w 874"/>
                <a:gd name="T63" fmla="*/ 818 h 1471"/>
                <a:gd name="T64" fmla="*/ 870 w 874"/>
                <a:gd name="T65" fmla="*/ 631 h 1471"/>
                <a:gd name="T66" fmla="*/ 841 w 874"/>
                <a:gd name="T67" fmla="*/ 454 h 1471"/>
                <a:gd name="T68" fmla="*/ 790 w 874"/>
                <a:gd name="T69" fmla="*/ 300 h 1471"/>
                <a:gd name="T70" fmla="*/ 719 w 874"/>
                <a:gd name="T71" fmla="*/ 171 h 1471"/>
                <a:gd name="T72" fmla="*/ 630 w 874"/>
                <a:gd name="T73" fmla="*/ 73 h 1471"/>
                <a:gd name="T74" fmla="*/ 527 w 874"/>
                <a:gd name="T75" fmla="*/ 15 h 1471"/>
                <a:gd name="T76" fmla="*/ 415 w 874"/>
                <a:gd name="T77" fmla="*/ 1 h 1471"/>
                <a:gd name="T78" fmla="*/ 305 w 874"/>
                <a:gd name="T79" fmla="*/ 33 h 1471"/>
                <a:gd name="T80" fmla="*/ 208 w 874"/>
                <a:gd name="T81" fmla="*/ 108 h 1471"/>
                <a:gd name="T82" fmla="*/ 127 w 874"/>
                <a:gd name="T83" fmla="*/ 218 h 1471"/>
                <a:gd name="T84" fmla="*/ 63 w 874"/>
                <a:gd name="T85" fmla="*/ 359 h 1471"/>
                <a:gd name="T86" fmla="*/ 20 w 874"/>
                <a:gd name="T87" fmla="*/ 522 h 1471"/>
                <a:gd name="T88" fmla="*/ 1 w 874"/>
                <a:gd name="T89" fmla="*/ 704 h 1471"/>
                <a:gd name="T90" fmla="*/ 9 w 874"/>
                <a:gd name="T91" fmla="*/ 891 h 1471"/>
                <a:gd name="T92" fmla="*/ 43 w 874"/>
                <a:gd name="T93" fmla="*/ 1061 h 1471"/>
                <a:gd name="T94" fmla="*/ 99 w 874"/>
                <a:gd name="T95" fmla="*/ 1208 h 1471"/>
                <a:gd name="T96" fmla="*/ 173 w 874"/>
                <a:gd name="T97" fmla="*/ 1327 h 1471"/>
                <a:gd name="T98" fmla="*/ 265 w 874"/>
                <a:gd name="T99" fmla="*/ 1414 h 1471"/>
                <a:gd name="T100" fmla="*/ 369 w 874"/>
                <a:gd name="T101" fmla="*/ 1462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4" h="1471">
                  <a:moveTo>
                    <a:pt x="437" y="218"/>
                  </a:moveTo>
                  <a:lnTo>
                    <a:pt x="454" y="219"/>
                  </a:lnTo>
                  <a:lnTo>
                    <a:pt x="470" y="222"/>
                  </a:lnTo>
                  <a:lnTo>
                    <a:pt x="485" y="225"/>
                  </a:lnTo>
                  <a:lnTo>
                    <a:pt x="500" y="229"/>
                  </a:lnTo>
                  <a:lnTo>
                    <a:pt x="515" y="236"/>
                  </a:lnTo>
                  <a:lnTo>
                    <a:pt x="529" y="243"/>
                  </a:lnTo>
                  <a:lnTo>
                    <a:pt x="543" y="252"/>
                  </a:lnTo>
                  <a:lnTo>
                    <a:pt x="556" y="262"/>
                  </a:lnTo>
                  <a:lnTo>
                    <a:pt x="570" y="272"/>
                  </a:lnTo>
                  <a:lnTo>
                    <a:pt x="582" y="284"/>
                  </a:lnTo>
                  <a:lnTo>
                    <a:pt x="595" y="297"/>
                  </a:lnTo>
                  <a:lnTo>
                    <a:pt x="606" y="311"/>
                  </a:lnTo>
                  <a:lnTo>
                    <a:pt x="618" y="327"/>
                  </a:lnTo>
                  <a:lnTo>
                    <a:pt x="629" y="343"/>
                  </a:lnTo>
                  <a:lnTo>
                    <a:pt x="639" y="359"/>
                  </a:lnTo>
                  <a:lnTo>
                    <a:pt x="648" y="376"/>
                  </a:lnTo>
                  <a:lnTo>
                    <a:pt x="658" y="396"/>
                  </a:lnTo>
                  <a:lnTo>
                    <a:pt x="667" y="414"/>
                  </a:lnTo>
                  <a:lnTo>
                    <a:pt x="675" y="435"/>
                  </a:lnTo>
                  <a:lnTo>
                    <a:pt x="683" y="455"/>
                  </a:lnTo>
                  <a:lnTo>
                    <a:pt x="689" y="477"/>
                  </a:lnTo>
                  <a:lnTo>
                    <a:pt x="697" y="499"/>
                  </a:lnTo>
                  <a:lnTo>
                    <a:pt x="702" y="521"/>
                  </a:lnTo>
                  <a:lnTo>
                    <a:pt x="708" y="544"/>
                  </a:lnTo>
                  <a:lnTo>
                    <a:pt x="713" y="568"/>
                  </a:lnTo>
                  <a:lnTo>
                    <a:pt x="716" y="592"/>
                  </a:lnTo>
                  <a:lnTo>
                    <a:pt x="721" y="616"/>
                  </a:lnTo>
                  <a:lnTo>
                    <a:pt x="724" y="640"/>
                  </a:lnTo>
                  <a:lnTo>
                    <a:pt x="726" y="666"/>
                  </a:lnTo>
                  <a:lnTo>
                    <a:pt x="727" y="691"/>
                  </a:lnTo>
                  <a:lnTo>
                    <a:pt x="728" y="717"/>
                  </a:lnTo>
                  <a:lnTo>
                    <a:pt x="728" y="743"/>
                  </a:lnTo>
                  <a:lnTo>
                    <a:pt x="728" y="768"/>
                  </a:lnTo>
                  <a:lnTo>
                    <a:pt x="727" y="794"/>
                  </a:lnTo>
                  <a:lnTo>
                    <a:pt x="726" y="819"/>
                  </a:lnTo>
                  <a:lnTo>
                    <a:pt x="724" y="844"/>
                  </a:lnTo>
                  <a:lnTo>
                    <a:pt x="721" y="868"/>
                  </a:lnTo>
                  <a:lnTo>
                    <a:pt x="716" y="892"/>
                  </a:lnTo>
                  <a:lnTo>
                    <a:pt x="713" y="916"/>
                  </a:lnTo>
                  <a:lnTo>
                    <a:pt x="708" y="939"/>
                  </a:lnTo>
                  <a:lnTo>
                    <a:pt x="702" y="961"/>
                  </a:lnTo>
                  <a:lnTo>
                    <a:pt x="697" y="983"/>
                  </a:lnTo>
                  <a:lnTo>
                    <a:pt x="689" y="1005"/>
                  </a:lnTo>
                  <a:lnTo>
                    <a:pt x="683" y="1025"/>
                  </a:lnTo>
                  <a:lnTo>
                    <a:pt x="675" y="1046"/>
                  </a:lnTo>
                  <a:lnTo>
                    <a:pt x="667" y="1064"/>
                  </a:lnTo>
                  <a:lnTo>
                    <a:pt x="658" y="1084"/>
                  </a:lnTo>
                  <a:lnTo>
                    <a:pt x="648" y="1101"/>
                  </a:lnTo>
                  <a:lnTo>
                    <a:pt x="639" y="1118"/>
                  </a:lnTo>
                  <a:lnTo>
                    <a:pt x="629" y="1135"/>
                  </a:lnTo>
                  <a:lnTo>
                    <a:pt x="618" y="1150"/>
                  </a:lnTo>
                  <a:lnTo>
                    <a:pt x="606" y="1164"/>
                  </a:lnTo>
                  <a:lnTo>
                    <a:pt x="595" y="1177"/>
                  </a:lnTo>
                  <a:lnTo>
                    <a:pt x="582" y="1190"/>
                  </a:lnTo>
                  <a:lnTo>
                    <a:pt x="570" y="1201"/>
                  </a:lnTo>
                  <a:lnTo>
                    <a:pt x="556" y="1211"/>
                  </a:lnTo>
                  <a:lnTo>
                    <a:pt x="543" y="1221"/>
                  </a:lnTo>
                  <a:lnTo>
                    <a:pt x="529" y="1229"/>
                  </a:lnTo>
                  <a:lnTo>
                    <a:pt x="515" y="1236"/>
                  </a:lnTo>
                  <a:lnTo>
                    <a:pt x="500" y="1242"/>
                  </a:lnTo>
                  <a:lnTo>
                    <a:pt x="485" y="1246"/>
                  </a:lnTo>
                  <a:lnTo>
                    <a:pt x="470" y="1249"/>
                  </a:lnTo>
                  <a:lnTo>
                    <a:pt x="454" y="1251"/>
                  </a:lnTo>
                  <a:lnTo>
                    <a:pt x="437" y="1252"/>
                  </a:lnTo>
                  <a:lnTo>
                    <a:pt x="421" y="1251"/>
                  </a:lnTo>
                  <a:lnTo>
                    <a:pt x="406" y="1249"/>
                  </a:lnTo>
                  <a:lnTo>
                    <a:pt x="390" y="1246"/>
                  </a:lnTo>
                  <a:lnTo>
                    <a:pt x="375" y="1242"/>
                  </a:lnTo>
                  <a:lnTo>
                    <a:pt x="361" y="1236"/>
                  </a:lnTo>
                  <a:lnTo>
                    <a:pt x="345" y="1229"/>
                  </a:lnTo>
                  <a:lnTo>
                    <a:pt x="332" y="1221"/>
                  </a:lnTo>
                  <a:lnTo>
                    <a:pt x="318" y="1211"/>
                  </a:lnTo>
                  <a:lnTo>
                    <a:pt x="305" y="1201"/>
                  </a:lnTo>
                  <a:lnTo>
                    <a:pt x="292" y="1190"/>
                  </a:lnTo>
                  <a:lnTo>
                    <a:pt x="281" y="1177"/>
                  </a:lnTo>
                  <a:lnTo>
                    <a:pt x="269" y="1164"/>
                  </a:lnTo>
                  <a:lnTo>
                    <a:pt x="258" y="1150"/>
                  </a:lnTo>
                  <a:lnTo>
                    <a:pt x="247" y="1135"/>
                  </a:lnTo>
                  <a:lnTo>
                    <a:pt x="236" y="1118"/>
                  </a:lnTo>
                  <a:lnTo>
                    <a:pt x="226" y="1101"/>
                  </a:lnTo>
                  <a:lnTo>
                    <a:pt x="218" y="1084"/>
                  </a:lnTo>
                  <a:lnTo>
                    <a:pt x="208" y="1064"/>
                  </a:lnTo>
                  <a:lnTo>
                    <a:pt x="200" y="1046"/>
                  </a:lnTo>
                  <a:lnTo>
                    <a:pt x="193" y="1025"/>
                  </a:lnTo>
                  <a:lnTo>
                    <a:pt x="185" y="1005"/>
                  </a:lnTo>
                  <a:lnTo>
                    <a:pt x="179" y="983"/>
                  </a:lnTo>
                  <a:lnTo>
                    <a:pt x="172" y="961"/>
                  </a:lnTo>
                  <a:lnTo>
                    <a:pt x="167" y="939"/>
                  </a:lnTo>
                  <a:lnTo>
                    <a:pt x="163" y="916"/>
                  </a:lnTo>
                  <a:lnTo>
                    <a:pt x="158" y="892"/>
                  </a:lnTo>
                  <a:lnTo>
                    <a:pt x="155" y="868"/>
                  </a:lnTo>
                  <a:lnTo>
                    <a:pt x="152" y="844"/>
                  </a:lnTo>
                  <a:lnTo>
                    <a:pt x="150" y="819"/>
                  </a:lnTo>
                  <a:lnTo>
                    <a:pt x="147" y="794"/>
                  </a:lnTo>
                  <a:lnTo>
                    <a:pt x="146" y="768"/>
                  </a:lnTo>
                  <a:lnTo>
                    <a:pt x="146" y="743"/>
                  </a:lnTo>
                  <a:lnTo>
                    <a:pt x="146" y="717"/>
                  </a:lnTo>
                  <a:lnTo>
                    <a:pt x="147" y="691"/>
                  </a:lnTo>
                  <a:lnTo>
                    <a:pt x="150" y="666"/>
                  </a:lnTo>
                  <a:lnTo>
                    <a:pt x="152" y="640"/>
                  </a:lnTo>
                  <a:lnTo>
                    <a:pt x="155" y="616"/>
                  </a:lnTo>
                  <a:lnTo>
                    <a:pt x="158" y="592"/>
                  </a:lnTo>
                  <a:lnTo>
                    <a:pt x="163" y="568"/>
                  </a:lnTo>
                  <a:lnTo>
                    <a:pt x="167" y="544"/>
                  </a:lnTo>
                  <a:lnTo>
                    <a:pt x="172" y="521"/>
                  </a:lnTo>
                  <a:lnTo>
                    <a:pt x="179" y="499"/>
                  </a:lnTo>
                  <a:lnTo>
                    <a:pt x="185" y="477"/>
                  </a:lnTo>
                  <a:lnTo>
                    <a:pt x="193" y="455"/>
                  </a:lnTo>
                  <a:lnTo>
                    <a:pt x="200" y="435"/>
                  </a:lnTo>
                  <a:lnTo>
                    <a:pt x="208" y="414"/>
                  </a:lnTo>
                  <a:lnTo>
                    <a:pt x="218" y="396"/>
                  </a:lnTo>
                  <a:lnTo>
                    <a:pt x="226" y="376"/>
                  </a:lnTo>
                  <a:lnTo>
                    <a:pt x="236" y="359"/>
                  </a:lnTo>
                  <a:lnTo>
                    <a:pt x="247" y="343"/>
                  </a:lnTo>
                  <a:lnTo>
                    <a:pt x="258" y="327"/>
                  </a:lnTo>
                  <a:lnTo>
                    <a:pt x="269" y="311"/>
                  </a:lnTo>
                  <a:lnTo>
                    <a:pt x="281" y="297"/>
                  </a:lnTo>
                  <a:lnTo>
                    <a:pt x="292" y="284"/>
                  </a:lnTo>
                  <a:lnTo>
                    <a:pt x="305" y="272"/>
                  </a:lnTo>
                  <a:lnTo>
                    <a:pt x="318" y="262"/>
                  </a:lnTo>
                  <a:lnTo>
                    <a:pt x="332" y="252"/>
                  </a:lnTo>
                  <a:lnTo>
                    <a:pt x="345" y="243"/>
                  </a:lnTo>
                  <a:lnTo>
                    <a:pt x="361" y="236"/>
                  </a:lnTo>
                  <a:lnTo>
                    <a:pt x="375" y="229"/>
                  </a:lnTo>
                  <a:lnTo>
                    <a:pt x="390" y="225"/>
                  </a:lnTo>
                  <a:lnTo>
                    <a:pt x="406" y="222"/>
                  </a:lnTo>
                  <a:lnTo>
                    <a:pt x="421" y="219"/>
                  </a:lnTo>
                  <a:lnTo>
                    <a:pt x="437" y="218"/>
                  </a:lnTo>
                  <a:close/>
                  <a:moveTo>
                    <a:pt x="437" y="1471"/>
                  </a:moveTo>
                  <a:lnTo>
                    <a:pt x="461" y="1470"/>
                  </a:lnTo>
                  <a:lnTo>
                    <a:pt x="484" y="1467"/>
                  </a:lnTo>
                  <a:lnTo>
                    <a:pt x="506" y="1462"/>
                  </a:lnTo>
                  <a:lnTo>
                    <a:pt x="527" y="1456"/>
                  </a:lnTo>
                  <a:lnTo>
                    <a:pt x="549" y="1448"/>
                  </a:lnTo>
                  <a:lnTo>
                    <a:pt x="570" y="1439"/>
                  </a:lnTo>
                  <a:lnTo>
                    <a:pt x="590" y="1427"/>
                  </a:lnTo>
                  <a:lnTo>
                    <a:pt x="610" y="1414"/>
                  </a:lnTo>
                  <a:lnTo>
                    <a:pt x="630" y="1400"/>
                  </a:lnTo>
                  <a:lnTo>
                    <a:pt x="648" y="1383"/>
                  </a:lnTo>
                  <a:lnTo>
                    <a:pt x="667" y="1366"/>
                  </a:lnTo>
                  <a:lnTo>
                    <a:pt x="685" y="1348"/>
                  </a:lnTo>
                  <a:lnTo>
                    <a:pt x="701" y="1327"/>
                  </a:lnTo>
                  <a:lnTo>
                    <a:pt x="719" y="1307"/>
                  </a:lnTo>
                  <a:lnTo>
                    <a:pt x="734" y="1284"/>
                  </a:lnTo>
                  <a:lnTo>
                    <a:pt x="749" y="1259"/>
                  </a:lnTo>
                  <a:lnTo>
                    <a:pt x="763" y="1234"/>
                  </a:lnTo>
                  <a:lnTo>
                    <a:pt x="777" y="1208"/>
                  </a:lnTo>
                  <a:lnTo>
                    <a:pt x="790" y="1181"/>
                  </a:lnTo>
                  <a:lnTo>
                    <a:pt x="802" y="1152"/>
                  </a:lnTo>
                  <a:lnTo>
                    <a:pt x="813" y="1123"/>
                  </a:lnTo>
                  <a:lnTo>
                    <a:pt x="822" y="1092"/>
                  </a:lnTo>
                  <a:lnTo>
                    <a:pt x="832" y="1061"/>
                  </a:lnTo>
                  <a:lnTo>
                    <a:pt x="841" y="1029"/>
                  </a:lnTo>
                  <a:lnTo>
                    <a:pt x="848" y="995"/>
                  </a:lnTo>
                  <a:lnTo>
                    <a:pt x="855" y="961"/>
                  </a:lnTo>
                  <a:lnTo>
                    <a:pt x="861" y="927"/>
                  </a:lnTo>
                  <a:lnTo>
                    <a:pt x="866" y="891"/>
                  </a:lnTo>
                  <a:lnTo>
                    <a:pt x="870" y="854"/>
                  </a:lnTo>
                  <a:lnTo>
                    <a:pt x="872" y="818"/>
                  </a:lnTo>
                  <a:lnTo>
                    <a:pt x="874" y="781"/>
                  </a:lnTo>
                  <a:lnTo>
                    <a:pt x="874" y="743"/>
                  </a:lnTo>
                  <a:lnTo>
                    <a:pt x="874" y="704"/>
                  </a:lnTo>
                  <a:lnTo>
                    <a:pt x="872" y="667"/>
                  </a:lnTo>
                  <a:lnTo>
                    <a:pt x="870" y="631"/>
                  </a:lnTo>
                  <a:lnTo>
                    <a:pt x="866" y="594"/>
                  </a:lnTo>
                  <a:lnTo>
                    <a:pt x="861" y="558"/>
                  </a:lnTo>
                  <a:lnTo>
                    <a:pt x="855" y="522"/>
                  </a:lnTo>
                  <a:lnTo>
                    <a:pt x="848" y="489"/>
                  </a:lnTo>
                  <a:lnTo>
                    <a:pt x="841" y="454"/>
                  </a:lnTo>
                  <a:lnTo>
                    <a:pt x="832" y="422"/>
                  </a:lnTo>
                  <a:lnTo>
                    <a:pt x="822" y="389"/>
                  </a:lnTo>
                  <a:lnTo>
                    <a:pt x="813" y="359"/>
                  </a:lnTo>
                  <a:lnTo>
                    <a:pt x="802" y="329"/>
                  </a:lnTo>
                  <a:lnTo>
                    <a:pt x="790" y="300"/>
                  </a:lnTo>
                  <a:lnTo>
                    <a:pt x="777" y="271"/>
                  </a:lnTo>
                  <a:lnTo>
                    <a:pt x="763" y="244"/>
                  </a:lnTo>
                  <a:lnTo>
                    <a:pt x="749" y="218"/>
                  </a:lnTo>
                  <a:lnTo>
                    <a:pt x="734" y="194"/>
                  </a:lnTo>
                  <a:lnTo>
                    <a:pt x="719" y="171"/>
                  </a:lnTo>
                  <a:lnTo>
                    <a:pt x="701" y="148"/>
                  </a:lnTo>
                  <a:lnTo>
                    <a:pt x="685" y="128"/>
                  </a:lnTo>
                  <a:lnTo>
                    <a:pt x="667" y="108"/>
                  </a:lnTo>
                  <a:lnTo>
                    <a:pt x="648" y="90"/>
                  </a:lnTo>
                  <a:lnTo>
                    <a:pt x="630" y="73"/>
                  </a:lnTo>
                  <a:lnTo>
                    <a:pt x="610" y="58"/>
                  </a:lnTo>
                  <a:lnTo>
                    <a:pt x="590" y="45"/>
                  </a:lnTo>
                  <a:lnTo>
                    <a:pt x="570" y="33"/>
                  </a:lnTo>
                  <a:lnTo>
                    <a:pt x="549" y="24"/>
                  </a:lnTo>
                  <a:lnTo>
                    <a:pt x="527" y="15"/>
                  </a:lnTo>
                  <a:lnTo>
                    <a:pt x="506" y="9"/>
                  </a:lnTo>
                  <a:lnTo>
                    <a:pt x="484" y="4"/>
                  </a:lnTo>
                  <a:lnTo>
                    <a:pt x="461" y="1"/>
                  </a:lnTo>
                  <a:lnTo>
                    <a:pt x="437" y="0"/>
                  </a:lnTo>
                  <a:lnTo>
                    <a:pt x="415" y="1"/>
                  </a:lnTo>
                  <a:lnTo>
                    <a:pt x="392" y="4"/>
                  </a:lnTo>
                  <a:lnTo>
                    <a:pt x="369" y="9"/>
                  </a:lnTo>
                  <a:lnTo>
                    <a:pt x="348" y="15"/>
                  </a:lnTo>
                  <a:lnTo>
                    <a:pt x="326" y="24"/>
                  </a:lnTo>
                  <a:lnTo>
                    <a:pt x="305" y="33"/>
                  </a:lnTo>
                  <a:lnTo>
                    <a:pt x="285" y="45"/>
                  </a:lnTo>
                  <a:lnTo>
                    <a:pt x="265" y="58"/>
                  </a:lnTo>
                  <a:lnTo>
                    <a:pt x="246" y="73"/>
                  </a:lnTo>
                  <a:lnTo>
                    <a:pt x="226" y="90"/>
                  </a:lnTo>
                  <a:lnTo>
                    <a:pt x="208" y="108"/>
                  </a:lnTo>
                  <a:lnTo>
                    <a:pt x="191" y="128"/>
                  </a:lnTo>
                  <a:lnTo>
                    <a:pt x="173" y="148"/>
                  </a:lnTo>
                  <a:lnTo>
                    <a:pt x="157" y="171"/>
                  </a:lnTo>
                  <a:lnTo>
                    <a:pt x="141" y="194"/>
                  </a:lnTo>
                  <a:lnTo>
                    <a:pt x="127" y="218"/>
                  </a:lnTo>
                  <a:lnTo>
                    <a:pt x="112" y="244"/>
                  </a:lnTo>
                  <a:lnTo>
                    <a:pt x="99" y="271"/>
                  </a:lnTo>
                  <a:lnTo>
                    <a:pt x="86" y="300"/>
                  </a:lnTo>
                  <a:lnTo>
                    <a:pt x="74" y="329"/>
                  </a:lnTo>
                  <a:lnTo>
                    <a:pt x="63" y="359"/>
                  </a:lnTo>
                  <a:lnTo>
                    <a:pt x="52" y="389"/>
                  </a:lnTo>
                  <a:lnTo>
                    <a:pt x="43" y="422"/>
                  </a:lnTo>
                  <a:lnTo>
                    <a:pt x="34" y="454"/>
                  </a:lnTo>
                  <a:lnTo>
                    <a:pt x="26" y="489"/>
                  </a:lnTo>
                  <a:lnTo>
                    <a:pt x="20" y="522"/>
                  </a:lnTo>
                  <a:lnTo>
                    <a:pt x="14" y="558"/>
                  </a:lnTo>
                  <a:lnTo>
                    <a:pt x="9" y="594"/>
                  </a:lnTo>
                  <a:lnTo>
                    <a:pt x="6" y="631"/>
                  </a:lnTo>
                  <a:lnTo>
                    <a:pt x="3" y="667"/>
                  </a:lnTo>
                  <a:lnTo>
                    <a:pt x="1" y="704"/>
                  </a:lnTo>
                  <a:lnTo>
                    <a:pt x="0" y="743"/>
                  </a:lnTo>
                  <a:lnTo>
                    <a:pt x="1" y="781"/>
                  </a:lnTo>
                  <a:lnTo>
                    <a:pt x="3" y="818"/>
                  </a:lnTo>
                  <a:lnTo>
                    <a:pt x="6" y="854"/>
                  </a:lnTo>
                  <a:lnTo>
                    <a:pt x="9" y="891"/>
                  </a:lnTo>
                  <a:lnTo>
                    <a:pt x="14" y="927"/>
                  </a:lnTo>
                  <a:lnTo>
                    <a:pt x="20" y="961"/>
                  </a:lnTo>
                  <a:lnTo>
                    <a:pt x="26" y="995"/>
                  </a:lnTo>
                  <a:lnTo>
                    <a:pt x="34" y="1029"/>
                  </a:lnTo>
                  <a:lnTo>
                    <a:pt x="43" y="1061"/>
                  </a:lnTo>
                  <a:lnTo>
                    <a:pt x="52" y="1092"/>
                  </a:lnTo>
                  <a:lnTo>
                    <a:pt x="63" y="1123"/>
                  </a:lnTo>
                  <a:lnTo>
                    <a:pt x="74" y="1152"/>
                  </a:lnTo>
                  <a:lnTo>
                    <a:pt x="86" y="1181"/>
                  </a:lnTo>
                  <a:lnTo>
                    <a:pt x="99" y="1208"/>
                  </a:lnTo>
                  <a:lnTo>
                    <a:pt x="112" y="1234"/>
                  </a:lnTo>
                  <a:lnTo>
                    <a:pt x="127" y="1259"/>
                  </a:lnTo>
                  <a:lnTo>
                    <a:pt x="141" y="1284"/>
                  </a:lnTo>
                  <a:lnTo>
                    <a:pt x="157" y="1307"/>
                  </a:lnTo>
                  <a:lnTo>
                    <a:pt x="173" y="1327"/>
                  </a:lnTo>
                  <a:lnTo>
                    <a:pt x="191" y="1348"/>
                  </a:lnTo>
                  <a:lnTo>
                    <a:pt x="208" y="1366"/>
                  </a:lnTo>
                  <a:lnTo>
                    <a:pt x="226" y="1383"/>
                  </a:lnTo>
                  <a:lnTo>
                    <a:pt x="246" y="1400"/>
                  </a:lnTo>
                  <a:lnTo>
                    <a:pt x="265" y="1414"/>
                  </a:lnTo>
                  <a:lnTo>
                    <a:pt x="285" y="1427"/>
                  </a:lnTo>
                  <a:lnTo>
                    <a:pt x="305" y="1439"/>
                  </a:lnTo>
                  <a:lnTo>
                    <a:pt x="326" y="1448"/>
                  </a:lnTo>
                  <a:lnTo>
                    <a:pt x="348" y="1456"/>
                  </a:lnTo>
                  <a:lnTo>
                    <a:pt x="369" y="1462"/>
                  </a:lnTo>
                  <a:lnTo>
                    <a:pt x="392" y="1467"/>
                  </a:lnTo>
                  <a:lnTo>
                    <a:pt x="415" y="1470"/>
                  </a:lnTo>
                  <a:lnTo>
                    <a:pt x="437"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9" name="Freeform 23"/>
            <p:cNvSpPr>
              <a:spLocks noChangeAspect="1"/>
            </p:cNvSpPr>
            <p:nvPr/>
          </p:nvSpPr>
          <p:spPr bwMode="black">
            <a:xfrm>
              <a:off x="4285" y="2200"/>
              <a:ext cx="50" cy="160"/>
            </a:xfrm>
            <a:custGeom>
              <a:avLst/>
              <a:gdLst>
                <a:gd name="T0" fmla="*/ 147 w 452"/>
                <a:gd name="T1" fmla="*/ 189 h 1442"/>
                <a:gd name="T2" fmla="*/ 180 w 452"/>
                <a:gd name="T3" fmla="*/ 117 h 1442"/>
                <a:gd name="T4" fmla="*/ 197 w 452"/>
                <a:gd name="T5" fmla="*/ 84 h 1442"/>
                <a:gd name="T6" fmla="*/ 217 w 452"/>
                <a:gd name="T7" fmla="*/ 56 h 1442"/>
                <a:gd name="T8" fmla="*/ 238 w 452"/>
                <a:gd name="T9" fmla="*/ 33 h 1442"/>
                <a:gd name="T10" fmla="*/ 263 w 452"/>
                <a:gd name="T11" fmla="*/ 15 h 1442"/>
                <a:gd name="T12" fmla="*/ 290 w 452"/>
                <a:gd name="T13" fmla="*/ 4 h 1442"/>
                <a:gd name="T14" fmla="*/ 321 w 452"/>
                <a:gd name="T15" fmla="*/ 0 h 1442"/>
                <a:gd name="T16" fmla="*/ 341 w 452"/>
                <a:gd name="T17" fmla="*/ 1 h 1442"/>
                <a:gd name="T18" fmla="*/ 360 w 452"/>
                <a:gd name="T19" fmla="*/ 5 h 1442"/>
                <a:gd name="T20" fmla="*/ 377 w 452"/>
                <a:gd name="T21" fmla="*/ 12 h 1442"/>
                <a:gd name="T22" fmla="*/ 392 w 452"/>
                <a:gd name="T23" fmla="*/ 20 h 1442"/>
                <a:gd name="T24" fmla="*/ 421 w 452"/>
                <a:gd name="T25" fmla="*/ 43 h 1442"/>
                <a:gd name="T26" fmla="*/ 452 w 452"/>
                <a:gd name="T27" fmla="*/ 72 h 1442"/>
                <a:gd name="T28" fmla="*/ 360 w 452"/>
                <a:gd name="T29" fmla="*/ 267 h 1442"/>
                <a:gd name="T30" fmla="*/ 335 w 452"/>
                <a:gd name="T31" fmla="*/ 234 h 1442"/>
                <a:gd name="T32" fmla="*/ 322 w 452"/>
                <a:gd name="T33" fmla="*/ 223 h 1442"/>
                <a:gd name="T34" fmla="*/ 312 w 452"/>
                <a:gd name="T35" fmla="*/ 219 h 1442"/>
                <a:gd name="T36" fmla="*/ 291 w 452"/>
                <a:gd name="T37" fmla="*/ 219 h 1442"/>
                <a:gd name="T38" fmla="*/ 265 w 452"/>
                <a:gd name="T39" fmla="*/ 227 h 1442"/>
                <a:gd name="T40" fmla="*/ 242 w 452"/>
                <a:gd name="T41" fmla="*/ 241 h 1442"/>
                <a:gd name="T42" fmla="*/ 221 w 452"/>
                <a:gd name="T43" fmla="*/ 262 h 1442"/>
                <a:gd name="T44" fmla="*/ 203 w 452"/>
                <a:gd name="T45" fmla="*/ 288 h 1442"/>
                <a:gd name="T46" fmla="*/ 188 w 452"/>
                <a:gd name="T47" fmla="*/ 318 h 1442"/>
                <a:gd name="T48" fmla="*/ 175 w 452"/>
                <a:gd name="T49" fmla="*/ 353 h 1442"/>
                <a:gd name="T50" fmla="*/ 164 w 452"/>
                <a:gd name="T51" fmla="*/ 389 h 1442"/>
                <a:gd name="T52" fmla="*/ 151 w 452"/>
                <a:gd name="T53" fmla="*/ 451 h 1442"/>
                <a:gd name="T54" fmla="*/ 140 w 452"/>
                <a:gd name="T55" fmla="*/ 537 h 1442"/>
                <a:gd name="T56" fmla="*/ 134 w 452"/>
                <a:gd name="T57" fmla="*/ 624 h 1442"/>
                <a:gd name="T58" fmla="*/ 131 w 452"/>
                <a:gd name="T59" fmla="*/ 705 h 1442"/>
                <a:gd name="T60" fmla="*/ 131 w 452"/>
                <a:gd name="T61" fmla="*/ 1442 h 1442"/>
                <a:gd name="T62" fmla="*/ 0 w 452"/>
                <a:gd name="T63" fmla="*/ 44 h 1442"/>
                <a:gd name="T64" fmla="*/ 131 w 452"/>
                <a:gd name="T65" fmla="*/ 18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2" h="1442">
                  <a:moveTo>
                    <a:pt x="131" y="189"/>
                  </a:moveTo>
                  <a:lnTo>
                    <a:pt x="147" y="189"/>
                  </a:lnTo>
                  <a:lnTo>
                    <a:pt x="163" y="152"/>
                  </a:lnTo>
                  <a:lnTo>
                    <a:pt x="180" y="117"/>
                  </a:lnTo>
                  <a:lnTo>
                    <a:pt x="189" y="100"/>
                  </a:lnTo>
                  <a:lnTo>
                    <a:pt x="197" y="84"/>
                  </a:lnTo>
                  <a:lnTo>
                    <a:pt x="207" y="70"/>
                  </a:lnTo>
                  <a:lnTo>
                    <a:pt x="217" y="56"/>
                  </a:lnTo>
                  <a:lnTo>
                    <a:pt x="228" y="44"/>
                  </a:lnTo>
                  <a:lnTo>
                    <a:pt x="238" y="33"/>
                  </a:lnTo>
                  <a:lnTo>
                    <a:pt x="250" y="24"/>
                  </a:lnTo>
                  <a:lnTo>
                    <a:pt x="263" y="15"/>
                  </a:lnTo>
                  <a:lnTo>
                    <a:pt x="276" y="9"/>
                  </a:lnTo>
                  <a:lnTo>
                    <a:pt x="290" y="4"/>
                  </a:lnTo>
                  <a:lnTo>
                    <a:pt x="306" y="1"/>
                  </a:lnTo>
                  <a:lnTo>
                    <a:pt x="321" y="0"/>
                  </a:lnTo>
                  <a:lnTo>
                    <a:pt x="331" y="1"/>
                  </a:lnTo>
                  <a:lnTo>
                    <a:pt x="341" y="1"/>
                  </a:lnTo>
                  <a:lnTo>
                    <a:pt x="351" y="3"/>
                  </a:lnTo>
                  <a:lnTo>
                    <a:pt x="360" y="5"/>
                  </a:lnTo>
                  <a:lnTo>
                    <a:pt x="368" y="9"/>
                  </a:lnTo>
                  <a:lnTo>
                    <a:pt x="377" y="12"/>
                  </a:lnTo>
                  <a:lnTo>
                    <a:pt x="384" y="16"/>
                  </a:lnTo>
                  <a:lnTo>
                    <a:pt x="392" y="20"/>
                  </a:lnTo>
                  <a:lnTo>
                    <a:pt x="406" y="30"/>
                  </a:lnTo>
                  <a:lnTo>
                    <a:pt x="421" y="43"/>
                  </a:lnTo>
                  <a:lnTo>
                    <a:pt x="436" y="57"/>
                  </a:lnTo>
                  <a:lnTo>
                    <a:pt x="452" y="72"/>
                  </a:lnTo>
                  <a:lnTo>
                    <a:pt x="379" y="291"/>
                  </a:lnTo>
                  <a:lnTo>
                    <a:pt x="360" y="267"/>
                  </a:lnTo>
                  <a:lnTo>
                    <a:pt x="342" y="244"/>
                  </a:lnTo>
                  <a:lnTo>
                    <a:pt x="335" y="234"/>
                  </a:lnTo>
                  <a:lnTo>
                    <a:pt x="326" y="226"/>
                  </a:lnTo>
                  <a:lnTo>
                    <a:pt x="322" y="223"/>
                  </a:lnTo>
                  <a:lnTo>
                    <a:pt x="316" y="221"/>
                  </a:lnTo>
                  <a:lnTo>
                    <a:pt x="312" y="219"/>
                  </a:lnTo>
                  <a:lnTo>
                    <a:pt x="307" y="218"/>
                  </a:lnTo>
                  <a:lnTo>
                    <a:pt x="291" y="219"/>
                  </a:lnTo>
                  <a:lnTo>
                    <a:pt x="278" y="223"/>
                  </a:lnTo>
                  <a:lnTo>
                    <a:pt x="265" y="227"/>
                  </a:lnTo>
                  <a:lnTo>
                    <a:pt x="253" y="234"/>
                  </a:lnTo>
                  <a:lnTo>
                    <a:pt x="242" y="241"/>
                  </a:lnTo>
                  <a:lnTo>
                    <a:pt x="231" y="251"/>
                  </a:lnTo>
                  <a:lnTo>
                    <a:pt x="221" y="262"/>
                  </a:lnTo>
                  <a:lnTo>
                    <a:pt x="211" y="274"/>
                  </a:lnTo>
                  <a:lnTo>
                    <a:pt x="203" y="288"/>
                  </a:lnTo>
                  <a:lnTo>
                    <a:pt x="195" y="302"/>
                  </a:lnTo>
                  <a:lnTo>
                    <a:pt x="188" y="318"/>
                  </a:lnTo>
                  <a:lnTo>
                    <a:pt x="181" y="334"/>
                  </a:lnTo>
                  <a:lnTo>
                    <a:pt x="175" y="353"/>
                  </a:lnTo>
                  <a:lnTo>
                    <a:pt x="169" y="371"/>
                  </a:lnTo>
                  <a:lnTo>
                    <a:pt x="164" y="389"/>
                  </a:lnTo>
                  <a:lnTo>
                    <a:pt x="158" y="410"/>
                  </a:lnTo>
                  <a:lnTo>
                    <a:pt x="151" y="451"/>
                  </a:lnTo>
                  <a:lnTo>
                    <a:pt x="144" y="493"/>
                  </a:lnTo>
                  <a:lnTo>
                    <a:pt x="140" y="537"/>
                  </a:lnTo>
                  <a:lnTo>
                    <a:pt x="137" y="581"/>
                  </a:lnTo>
                  <a:lnTo>
                    <a:pt x="134" y="624"/>
                  </a:lnTo>
                  <a:lnTo>
                    <a:pt x="132" y="666"/>
                  </a:lnTo>
                  <a:lnTo>
                    <a:pt x="131" y="705"/>
                  </a:lnTo>
                  <a:lnTo>
                    <a:pt x="131" y="743"/>
                  </a:lnTo>
                  <a:lnTo>
                    <a:pt x="131" y="1442"/>
                  </a:lnTo>
                  <a:lnTo>
                    <a:pt x="0" y="1442"/>
                  </a:lnTo>
                  <a:lnTo>
                    <a:pt x="0" y="44"/>
                  </a:lnTo>
                  <a:lnTo>
                    <a:pt x="131" y="44"/>
                  </a:lnTo>
                  <a:lnTo>
                    <a:pt x="131"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0" name="Freeform 24"/>
            <p:cNvSpPr>
              <a:spLocks noChangeAspect="1" noEditPoints="1"/>
            </p:cNvSpPr>
            <p:nvPr/>
          </p:nvSpPr>
          <p:spPr bwMode="black">
            <a:xfrm>
              <a:off x="4340" y="2200"/>
              <a:ext cx="92" cy="164"/>
            </a:xfrm>
            <a:custGeom>
              <a:avLst/>
              <a:gdLst>
                <a:gd name="T0" fmla="*/ 455 w 830"/>
                <a:gd name="T1" fmla="*/ 225 h 1471"/>
                <a:gd name="T2" fmla="*/ 513 w 830"/>
                <a:gd name="T3" fmla="*/ 250 h 1471"/>
                <a:gd name="T4" fmla="*/ 565 w 830"/>
                <a:gd name="T5" fmla="*/ 293 h 1471"/>
                <a:gd name="T6" fmla="*/ 609 w 830"/>
                <a:gd name="T7" fmla="*/ 353 h 1471"/>
                <a:gd name="T8" fmla="*/ 645 w 830"/>
                <a:gd name="T9" fmla="*/ 425 h 1471"/>
                <a:gd name="T10" fmla="*/ 672 w 830"/>
                <a:gd name="T11" fmla="*/ 509 h 1471"/>
                <a:gd name="T12" fmla="*/ 690 w 830"/>
                <a:gd name="T13" fmla="*/ 602 h 1471"/>
                <a:gd name="T14" fmla="*/ 698 w 830"/>
                <a:gd name="T15" fmla="*/ 702 h 1471"/>
                <a:gd name="T16" fmla="*/ 695 w 830"/>
                <a:gd name="T17" fmla="*/ 805 h 1471"/>
                <a:gd name="T18" fmla="*/ 684 w 830"/>
                <a:gd name="T19" fmla="*/ 903 h 1471"/>
                <a:gd name="T20" fmla="*/ 663 w 830"/>
                <a:gd name="T21" fmla="*/ 994 h 1471"/>
                <a:gd name="T22" fmla="*/ 633 w 830"/>
                <a:gd name="T23" fmla="*/ 1075 h 1471"/>
                <a:gd name="T24" fmla="*/ 594 w 830"/>
                <a:gd name="T25" fmla="*/ 1144 h 1471"/>
                <a:gd name="T26" fmla="*/ 546 w 830"/>
                <a:gd name="T27" fmla="*/ 1198 h 1471"/>
                <a:gd name="T28" fmla="*/ 490 w 830"/>
                <a:gd name="T29" fmla="*/ 1235 h 1471"/>
                <a:gd name="T30" fmla="*/ 425 w 830"/>
                <a:gd name="T31" fmla="*/ 1251 h 1471"/>
                <a:gd name="T32" fmla="*/ 360 w 830"/>
                <a:gd name="T33" fmla="*/ 1246 h 1471"/>
                <a:gd name="T34" fmla="*/ 305 w 830"/>
                <a:gd name="T35" fmla="*/ 1219 h 1471"/>
                <a:gd name="T36" fmla="*/ 258 w 830"/>
                <a:gd name="T37" fmla="*/ 1174 h 1471"/>
                <a:gd name="T38" fmla="*/ 219 w 830"/>
                <a:gd name="T39" fmla="*/ 1112 h 1471"/>
                <a:gd name="T40" fmla="*/ 188 w 830"/>
                <a:gd name="T41" fmla="*/ 1036 h 1471"/>
                <a:gd name="T42" fmla="*/ 166 w 830"/>
                <a:gd name="T43" fmla="*/ 950 h 1471"/>
                <a:gd name="T44" fmla="*/ 151 w 830"/>
                <a:gd name="T45" fmla="*/ 854 h 1471"/>
                <a:gd name="T46" fmla="*/ 146 w 830"/>
                <a:gd name="T47" fmla="*/ 703 h 1471"/>
                <a:gd name="T48" fmla="*/ 152 w 830"/>
                <a:gd name="T49" fmla="*/ 607 h 1471"/>
                <a:gd name="T50" fmla="*/ 169 w 830"/>
                <a:gd name="T51" fmla="*/ 516 h 1471"/>
                <a:gd name="T52" fmla="*/ 192 w 830"/>
                <a:gd name="T53" fmla="*/ 431 h 1471"/>
                <a:gd name="T54" fmla="*/ 225 w 830"/>
                <a:gd name="T55" fmla="*/ 358 h 1471"/>
                <a:gd name="T56" fmla="*/ 265 w 830"/>
                <a:gd name="T57" fmla="*/ 296 h 1471"/>
                <a:gd name="T58" fmla="*/ 311 w 830"/>
                <a:gd name="T59" fmla="*/ 252 h 1471"/>
                <a:gd name="T60" fmla="*/ 363 w 830"/>
                <a:gd name="T61" fmla="*/ 225 h 1471"/>
                <a:gd name="T62" fmla="*/ 830 w 830"/>
                <a:gd name="T63" fmla="*/ 44 h 1471"/>
                <a:gd name="T64" fmla="*/ 655 w 830"/>
                <a:gd name="T65" fmla="*/ 196 h 1471"/>
                <a:gd name="T66" fmla="*/ 590 w 830"/>
                <a:gd name="T67" fmla="*/ 105 h 1471"/>
                <a:gd name="T68" fmla="*/ 517 w 830"/>
                <a:gd name="T69" fmla="*/ 40 h 1471"/>
                <a:gd name="T70" fmla="*/ 436 w 830"/>
                <a:gd name="T71" fmla="*/ 4 h 1471"/>
                <a:gd name="T72" fmla="*/ 393 w 830"/>
                <a:gd name="T73" fmla="*/ 0 h 1471"/>
                <a:gd name="T74" fmla="*/ 305 w 830"/>
                <a:gd name="T75" fmla="*/ 16 h 1471"/>
                <a:gd name="T76" fmla="*/ 227 w 830"/>
                <a:gd name="T77" fmla="*/ 60 h 1471"/>
                <a:gd name="T78" fmla="*/ 160 w 830"/>
                <a:gd name="T79" fmla="*/ 132 h 1471"/>
                <a:gd name="T80" fmla="*/ 104 w 830"/>
                <a:gd name="T81" fmla="*/ 224 h 1471"/>
                <a:gd name="T82" fmla="*/ 58 w 830"/>
                <a:gd name="T83" fmla="*/ 335 h 1471"/>
                <a:gd name="T84" fmla="*/ 26 w 830"/>
                <a:gd name="T85" fmla="*/ 461 h 1471"/>
                <a:gd name="T86" fmla="*/ 6 w 830"/>
                <a:gd name="T87" fmla="*/ 598 h 1471"/>
                <a:gd name="T88" fmla="*/ 0 w 830"/>
                <a:gd name="T89" fmla="*/ 743 h 1471"/>
                <a:gd name="T90" fmla="*/ 6 w 830"/>
                <a:gd name="T91" fmla="*/ 883 h 1471"/>
                <a:gd name="T92" fmla="*/ 26 w 830"/>
                <a:gd name="T93" fmla="*/ 1016 h 1471"/>
                <a:gd name="T94" fmla="*/ 58 w 830"/>
                <a:gd name="T95" fmla="*/ 1139 h 1471"/>
                <a:gd name="T96" fmla="*/ 104 w 830"/>
                <a:gd name="T97" fmla="*/ 1248 h 1471"/>
                <a:gd name="T98" fmla="*/ 160 w 830"/>
                <a:gd name="T99" fmla="*/ 1340 h 1471"/>
                <a:gd name="T100" fmla="*/ 227 w 830"/>
                <a:gd name="T101" fmla="*/ 1410 h 1471"/>
                <a:gd name="T102" fmla="*/ 305 w 830"/>
                <a:gd name="T103" fmla="*/ 1455 h 1471"/>
                <a:gd name="T104" fmla="*/ 393 w 830"/>
                <a:gd name="T105" fmla="*/ 1471 h 1471"/>
                <a:gd name="T106" fmla="*/ 477 w 830"/>
                <a:gd name="T107" fmla="*/ 1457 h 1471"/>
                <a:gd name="T108" fmla="*/ 555 w 830"/>
                <a:gd name="T109" fmla="*/ 1414 h 1471"/>
                <a:gd name="T110" fmla="*/ 624 w 830"/>
                <a:gd name="T111" fmla="*/ 1341 h 1471"/>
                <a:gd name="T112" fmla="*/ 684 w 830"/>
                <a:gd name="T113" fmla="*/ 1237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0" h="1471">
                  <a:moveTo>
                    <a:pt x="408" y="218"/>
                  </a:moveTo>
                  <a:lnTo>
                    <a:pt x="424" y="219"/>
                  </a:lnTo>
                  <a:lnTo>
                    <a:pt x="439" y="222"/>
                  </a:lnTo>
                  <a:lnTo>
                    <a:pt x="455" y="225"/>
                  </a:lnTo>
                  <a:lnTo>
                    <a:pt x="470" y="229"/>
                  </a:lnTo>
                  <a:lnTo>
                    <a:pt x="484" y="235"/>
                  </a:lnTo>
                  <a:lnTo>
                    <a:pt x="499" y="242"/>
                  </a:lnTo>
                  <a:lnTo>
                    <a:pt x="513" y="250"/>
                  </a:lnTo>
                  <a:lnTo>
                    <a:pt x="527" y="259"/>
                  </a:lnTo>
                  <a:lnTo>
                    <a:pt x="540" y="269"/>
                  </a:lnTo>
                  <a:lnTo>
                    <a:pt x="553" y="281"/>
                  </a:lnTo>
                  <a:lnTo>
                    <a:pt x="565" y="293"/>
                  </a:lnTo>
                  <a:lnTo>
                    <a:pt x="576" y="307"/>
                  </a:lnTo>
                  <a:lnTo>
                    <a:pt x="587" y="321"/>
                  </a:lnTo>
                  <a:lnTo>
                    <a:pt x="598" y="336"/>
                  </a:lnTo>
                  <a:lnTo>
                    <a:pt x="609" y="353"/>
                  </a:lnTo>
                  <a:lnTo>
                    <a:pt x="619" y="370"/>
                  </a:lnTo>
                  <a:lnTo>
                    <a:pt x="627" y="387"/>
                  </a:lnTo>
                  <a:lnTo>
                    <a:pt x="636" y="406"/>
                  </a:lnTo>
                  <a:lnTo>
                    <a:pt x="645" y="425"/>
                  </a:lnTo>
                  <a:lnTo>
                    <a:pt x="652" y="446"/>
                  </a:lnTo>
                  <a:lnTo>
                    <a:pt x="660" y="466"/>
                  </a:lnTo>
                  <a:lnTo>
                    <a:pt x="666" y="488"/>
                  </a:lnTo>
                  <a:lnTo>
                    <a:pt x="672" y="509"/>
                  </a:lnTo>
                  <a:lnTo>
                    <a:pt x="677" y="532"/>
                  </a:lnTo>
                  <a:lnTo>
                    <a:pt x="682" y="555"/>
                  </a:lnTo>
                  <a:lnTo>
                    <a:pt x="687" y="579"/>
                  </a:lnTo>
                  <a:lnTo>
                    <a:pt x="690" y="602"/>
                  </a:lnTo>
                  <a:lnTo>
                    <a:pt x="693" y="626"/>
                  </a:lnTo>
                  <a:lnTo>
                    <a:pt x="695" y="651"/>
                  </a:lnTo>
                  <a:lnTo>
                    <a:pt x="698" y="677"/>
                  </a:lnTo>
                  <a:lnTo>
                    <a:pt x="698" y="702"/>
                  </a:lnTo>
                  <a:lnTo>
                    <a:pt x="699" y="728"/>
                  </a:lnTo>
                  <a:lnTo>
                    <a:pt x="699" y="754"/>
                  </a:lnTo>
                  <a:lnTo>
                    <a:pt x="698" y="780"/>
                  </a:lnTo>
                  <a:lnTo>
                    <a:pt x="695" y="805"/>
                  </a:lnTo>
                  <a:lnTo>
                    <a:pt x="693" y="830"/>
                  </a:lnTo>
                  <a:lnTo>
                    <a:pt x="691" y="854"/>
                  </a:lnTo>
                  <a:lnTo>
                    <a:pt x="688" y="879"/>
                  </a:lnTo>
                  <a:lnTo>
                    <a:pt x="684" y="903"/>
                  </a:lnTo>
                  <a:lnTo>
                    <a:pt x="679" y="927"/>
                  </a:lnTo>
                  <a:lnTo>
                    <a:pt x="675" y="950"/>
                  </a:lnTo>
                  <a:lnTo>
                    <a:pt x="669" y="972"/>
                  </a:lnTo>
                  <a:lnTo>
                    <a:pt x="663" y="994"/>
                  </a:lnTo>
                  <a:lnTo>
                    <a:pt x="656" y="1016"/>
                  </a:lnTo>
                  <a:lnTo>
                    <a:pt x="649" y="1036"/>
                  </a:lnTo>
                  <a:lnTo>
                    <a:pt x="641" y="1056"/>
                  </a:lnTo>
                  <a:lnTo>
                    <a:pt x="633" y="1075"/>
                  </a:lnTo>
                  <a:lnTo>
                    <a:pt x="624" y="1093"/>
                  </a:lnTo>
                  <a:lnTo>
                    <a:pt x="614" y="1112"/>
                  </a:lnTo>
                  <a:lnTo>
                    <a:pt x="605" y="1128"/>
                  </a:lnTo>
                  <a:lnTo>
                    <a:pt x="594" y="1144"/>
                  </a:lnTo>
                  <a:lnTo>
                    <a:pt x="583" y="1159"/>
                  </a:lnTo>
                  <a:lnTo>
                    <a:pt x="571" y="1174"/>
                  </a:lnTo>
                  <a:lnTo>
                    <a:pt x="559" y="1186"/>
                  </a:lnTo>
                  <a:lnTo>
                    <a:pt x="546" y="1198"/>
                  </a:lnTo>
                  <a:lnTo>
                    <a:pt x="532" y="1209"/>
                  </a:lnTo>
                  <a:lnTo>
                    <a:pt x="519" y="1219"/>
                  </a:lnTo>
                  <a:lnTo>
                    <a:pt x="504" y="1228"/>
                  </a:lnTo>
                  <a:lnTo>
                    <a:pt x="490" y="1235"/>
                  </a:lnTo>
                  <a:lnTo>
                    <a:pt x="474" y="1241"/>
                  </a:lnTo>
                  <a:lnTo>
                    <a:pt x="459" y="1246"/>
                  </a:lnTo>
                  <a:lnTo>
                    <a:pt x="441" y="1249"/>
                  </a:lnTo>
                  <a:lnTo>
                    <a:pt x="425" y="1251"/>
                  </a:lnTo>
                  <a:lnTo>
                    <a:pt x="408" y="1252"/>
                  </a:lnTo>
                  <a:lnTo>
                    <a:pt x="391" y="1251"/>
                  </a:lnTo>
                  <a:lnTo>
                    <a:pt x="375" y="1249"/>
                  </a:lnTo>
                  <a:lnTo>
                    <a:pt x="360" y="1246"/>
                  </a:lnTo>
                  <a:lnTo>
                    <a:pt x="346" y="1241"/>
                  </a:lnTo>
                  <a:lnTo>
                    <a:pt x="332" y="1235"/>
                  </a:lnTo>
                  <a:lnTo>
                    <a:pt x="318" y="1228"/>
                  </a:lnTo>
                  <a:lnTo>
                    <a:pt x="305" y="1219"/>
                  </a:lnTo>
                  <a:lnTo>
                    <a:pt x="293" y="1209"/>
                  </a:lnTo>
                  <a:lnTo>
                    <a:pt x="280" y="1198"/>
                  </a:lnTo>
                  <a:lnTo>
                    <a:pt x="269" y="1186"/>
                  </a:lnTo>
                  <a:lnTo>
                    <a:pt x="258" y="1174"/>
                  </a:lnTo>
                  <a:lnTo>
                    <a:pt x="248" y="1159"/>
                  </a:lnTo>
                  <a:lnTo>
                    <a:pt x="238" y="1144"/>
                  </a:lnTo>
                  <a:lnTo>
                    <a:pt x="228" y="1128"/>
                  </a:lnTo>
                  <a:lnTo>
                    <a:pt x="219" y="1112"/>
                  </a:lnTo>
                  <a:lnTo>
                    <a:pt x="211" y="1093"/>
                  </a:lnTo>
                  <a:lnTo>
                    <a:pt x="203" y="1075"/>
                  </a:lnTo>
                  <a:lnTo>
                    <a:pt x="196" y="1056"/>
                  </a:lnTo>
                  <a:lnTo>
                    <a:pt x="188" y="1036"/>
                  </a:lnTo>
                  <a:lnTo>
                    <a:pt x="182" y="1016"/>
                  </a:lnTo>
                  <a:lnTo>
                    <a:pt x="176" y="994"/>
                  </a:lnTo>
                  <a:lnTo>
                    <a:pt x="171" y="972"/>
                  </a:lnTo>
                  <a:lnTo>
                    <a:pt x="166" y="950"/>
                  </a:lnTo>
                  <a:lnTo>
                    <a:pt x="161" y="927"/>
                  </a:lnTo>
                  <a:lnTo>
                    <a:pt x="158" y="903"/>
                  </a:lnTo>
                  <a:lnTo>
                    <a:pt x="155" y="879"/>
                  </a:lnTo>
                  <a:lnTo>
                    <a:pt x="151" y="854"/>
                  </a:lnTo>
                  <a:lnTo>
                    <a:pt x="149" y="830"/>
                  </a:lnTo>
                  <a:lnTo>
                    <a:pt x="146" y="780"/>
                  </a:lnTo>
                  <a:lnTo>
                    <a:pt x="145" y="728"/>
                  </a:lnTo>
                  <a:lnTo>
                    <a:pt x="146" y="703"/>
                  </a:lnTo>
                  <a:lnTo>
                    <a:pt x="146" y="679"/>
                  </a:lnTo>
                  <a:lnTo>
                    <a:pt x="148" y="655"/>
                  </a:lnTo>
                  <a:lnTo>
                    <a:pt x="150" y="631"/>
                  </a:lnTo>
                  <a:lnTo>
                    <a:pt x="152" y="607"/>
                  </a:lnTo>
                  <a:lnTo>
                    <a:pt x="156" y="584"/>
                  </a:lnTo>
                  <a:lnTo>
                    <a:pt x="159" y="560"/>
                  </a:lnTo>
                  <a:lnTo>
                    <a:pt x="163" y="537"/>
                  </a:lnTo>
                  <a:lnTo>
                    <a:pt x="169" y="516"/>
                  </a:lnTo>
                  <a:lnTo>
                    <a:pt x="174" y="494"/>
                  </a:lnTo>
                  <a:lnTo>
                    <a:pt x="179" y="473"/>
                  </a:lnTo>
                  <a:lnTo>
                    <a:pt x="186" y="452"/>
                  </a:lnTo>
                  <a:lnTo>
                    <a:pt x="192" y="431"/>
                  </a:lnTo>
                  <a:lnTo>
                    <a:pt x="200" y="412"/>
                  </a:lnTo>
                  <a:lnTo>
                    <a:pt x="208" y="394"/>
                  </a:lnTo>
                  <a:lnTo>
                    <a:pt x="216" y="375"/>
                  </a:lnTo>
                  <a:lnTo>
                    <a:pt x="225" y="358"/>
                  </a:lnTo>
                  <a:lnTo>
                    <a:pt x="235" y="341"/>
                  </a:lnTo>
                  <a:lnTo>
                    <a:pt x="244" y="325"/>
                  </a:lnTo>
                  <a:lnTo>
                    <a:pt x="254" y="310"/>
                  </a:lnTo>
                  <a:lnTo>
                    <a:pt x="265" y="296"/>
                  </a:lnTo>
                  <a:lnTo>
                    <a:pt x="276" y="284"/>
                  </a:lnTo>
                  <a:lnTo>
                    <a:pt x="287" y="272"/>
                  </a:lnTo>
                  <a:lnTo>
                    <a:pt x="298" y="262"/>
                  </a:lnTo>
                  <a:lnTo>
                    <a:pt x="311" y="252"/>
                  </a:lnTo>
                  <a:lnTo>
                    <a:pt x="323" y="243"/>
                  </a:lnTo>
                  <a:lnTo>
                    <a:pt x="336" y="236"/>
                  </a:lnTo>
                  <a:lnTo>
                    <a:pt x="350" y="229"/>
                  </a:lnTo>
                  <a:lnTo>
                    <a:pt x="363" y="225"/>
                  </a:lnTo>
                  <a:lnTo>
                    <a:pt x="377" y="222"/>
                  </a:lnTo>
                  <a:lnTo>
                    <a:pt x="393" y="219"/>
                  </a:lnTo>
                  <a:lnTo>
                    <a:pt x="408" y="218"/>
                  </a:lnTo>
                  <a:close/>
                  <a:moveTo>
                    <a:pt x="830" y="44"/>
                  </a:moveTo>
                  <a:lnTo>
                    <a:pt x="684" y="44"/>
                  </a:lnTo>
                  <a:lnTo>
                    <a:pt x="684" y="248"/>
                  </a:lnTo>
                  <a:lnTo>
                    <a:pt x="669" y="221"/>
                  </a:lnTo>
                  <a:lnTo>
                    <a:pt x="655" y="196"/>
                  </a:lnTo>
                  <a:lnTo>
                    <a:pt x="640" y="171"/>
                  </a:lnTo>
                  <a:lnTo>
                    <a:pt x="624" y="147"/>
                  </a:lnTo>
                  <a:lnTo>
                    <a:pt x="608" y="125"/>
                  </a:lnTo>
                  <a:lnTo>
                    <a:pt x="590" y="105"/>
                  </a:lnTo>
                  <a:lnTo>
                    <a:pt x="573" y="86"/>
                  </a:lnTo>
                  <a:lnTo>
                    <a:pt x="555" y="69"/>
                  </a:lnTo>
                  <a:lnTo>
                    <a:pt x="536" y="54"/>
                  </a:lnTo>
                  <a:lnTo>
                    <a:pt x="517" y="40"/>
                  </a:lnTo>
                  <a:lnTo>
                    <a:pt x="497" y="28"/>
                  </a:lnTo>
                  <a:lnTo>
                    <a:pt x="477" y="18"/>
                  </a:lnTo>
                  <a:lnTo>
                    <a:pt x="456" y="11"/>
                  </a:lnTo>
                  <a:lnTo>
                    <a:pt x="436" y="4"/>
                  </a:lnTo>
                  <a:lnTo>
                    <a:pt x="425" y="3"/>
                  </a:lnTo>
                  <a:lnTo>
                    <a:pt x="414" y="1"/>
                  </a:lnTo>
                  <a:lnTo>
                    <a:pt x="403" y="0"/>
                  </a:lnTo>
                  <a:lnTo>
                    <a:pt x="393" y="0"/>
                  </a:lnTo>
                  <a:lnTo>
                    <a:pt x="370" y="1"/>
                  </a:lnTo>
                  <a:lnTo>
                    <a:pt x="347" y="4"/>
                  </a:lnTo>
                  <a:lnTo>
                    <a:pt x="325" y="9"/>
                  </a:lnTo>
                  <a:lnTo>
                    <a:pt x="305" y="16"/>
                  </a:lnTo>
                  <a:lnTo>
                    <a:pt x="284" y="25"/>
                  </a:lnTo>
                  <a:lnTo>
                    <a:pt x="265" y="34"/>
                  </a:lnTo>
                  <a:lnTo>
                    <a:pt x="245" y="47"/>
                  </a:lnTo>
                  <a:lnTo>
                    <a:pt x="227" y="60"/>
                  </a:lnTo>
                  <a:lnTo>
                    <a:pt x="209" y="77"/>
                  </a:lnTo>
                  <a:lnTo>
                    <a:pt x="191" y="93"/>
                  </a:lnTo>
                  <a:lnTo>
                    <a:pt x="175" y="111"/>
                  </a:lnTo>
                  <a:lnTo>
                    <a:pt x="160" y="132"/>
                  </a:lnTo>
                  <a:lnTo>
                    <a:pt x="145" y="152"/>
                  </a:lnTo>
                  <a:lnTo>
                    <a:pt x="130" y="175"/>
                  </a:lnTo>
                  <a:lnTo>
                    <a:pt x="117" y="199"/>
                  </a:lnTo>
                  <a:lnTo>
                    <a:pt x="104" y="224"/>
                  </a:lnTo>
                  <a:lnTo>
                    <a:pt x="91" y="250"/>
                  </a:lnTo>
                  <a:lnTo>
                    <a:pt x="80" y="278"/>
                  </a:lnTo>
                  <a:lnTo>
                    <a:pt x="69" y="306"/>
                  </a:lnTo>
                  <a:lnTo>
                    <a:pt x="58" y="335"/>
                  </a:lnTo>
                  <a:lnTo>
                    <a:pt x="50" y="365"/>
                  </a:lnTo>
                  <a:lnTo>
                    <a:pt x="41" y="396"/>
                  </a:lnTo>
                  <a:lnTo>
                    <a:pt x="33" y="428"/>
                  </a:lnTo>
                  <a:lnTo>
                    <a:pt x="26" y="461"/>
                  </a:lnTo>
                  <a:lnTo>
                    <a:pt x="20" y="494"/>
                  </a:lnTo>
                  <a:lnTo>
                    <a:pt x="15" y="528"/>
                  </a:lnTo>
                  <a:lnTo>
                    <a:pt x="10" y="562"/>
                  </a:lnTo>
                  <a:lnTo>
                    <a:pt x="6" y="598"/>
                  </a:lnTo>
                  <a:lnTo>
                    <a:pt x="3" y="634"/>
                  </a:lnTo>
                  <a:lnTo>
                    <a:pt x="1" y="669"/>
                  </a:lnTo>
                  <a:lnTo>
                    <a:pt x="0" y="706"/>
                  </a:lnTo>
                  <a:lnTo>
                    <a:pt x="0" y="743"/>
                  </a:lnTo>
                  <a:lnTo>
                    <a:pt x="0" y="778"/>
                  </a:lnTo>
                  <a:lnTo>
                    <a:pt x="1" y="813"/>
                  </a:lnTo>
                  <a:lnTo>
                    <a:pt x="3" y="848"/>
                  </a:lnTo>
                  <a:lnTo>
                    <a:pt x="6" y="883"/>
                  </a:lnTo>
                  <a:lnTo>
                    <a:pt x="10" y="917"/>
                  </a:lnTo>
                  <a:lnTo>
                    <a:pt x="15" y="951"/>
                  </a:lnTo>
                  <a:lnTo>
                    <a:pt x="20" y="983"/>
                  </a:lnTo>
                  <a:lnTo>
                    <a:pt x="26" y="1016"/>
                  </a:lnTo>
                  <a:lnTo>
                    <a:pt x="33" y="1048"/>
                  </a:lnTo>
                  <a:lnTo>
                    <a:pt x="41" y="1079"/>
                  </a:lnTo>
                  <a:lnTo>
                    <a:pt x="50" y="1110"/>
                  </a:lnTo>
                  <a:lnTo>
                    <a:pt x="58" y="1139"/>
                  </a:lnTo>
                  <a:lnTo>
                    <a:pt x="69" y="1168"/>
                  </a:lnTo>
                  <a:lnTo>
                    <a:pt x="80" y="1196"/>
                  </a:lnTo>
                  <a:lnTo>
                    <a:pt x="91" y="1222"/>
                  </a:lnTo>
                  <a:lnTo>
                    <a:pt x="104" y="1248"/>
                  </a:lnTo>
                  <a:lnTo>
                    <a:pt x="117" y="1273"/>
                  </a:lnTo>
                  <a:lnTo>
                    <a:pt x="130" y="1297"/>
                  </a:lnTo>
                  <a:lnTo>
                    <a:pt x="145" y="1318"/>
                  </a:lnTo>
                  <a:lnTo>
                    <a:pt x="160" y="1340"/>
                  </a:lnTo>
                  <a:lnTo>
                    <a:pt x="175" y="1360"/>
                  </a:lnTo>
                  <a:lnTo>
                    <a:pt x="191" y="1378"/>
                  </a:lnTo>
                  <a:lnTo>
                    <a:pt x="209" y="1395"/>
                  </a:lnTo>
                  <a:lnTo>
                    <a:pt x="227" y="1410"/>
                  </a:lnTo>
                  <a:lnTo>
                    <a:pt x="245" y="1423"/>
                  </a:lnTo>
                  <a:lnTo>
                    <a:pt x="265" y="1435"/>
                  </a:lnTo>
                  <a:lnTo>
                    <a:pt x="284" y="1446"/>
                  </a:lnTo>
                  <a:lnTo>
                    <a:pt x="305" y="1455"/>
                  </a:lnTo>
                  <a:lnTo>
                    <a:pt x="325" y="1461"/>
                  </a:lnTo>
                  <a:lnTo>
                    <a:pt x="347" y="1467"/>
                  </a:lnTo>
                  <a:lnTo>
                    <a:pt x="370" y="1470"/>
                  </a:lnTo>
                  <a:lnTo>
                    <a:pt x="393" y="1471"/>
                  </a:lnTo>
                  <a:lnTo>
                    <a:pt x="414" y="1470"/>
                  </a:lnTo>
                  <a:lnTo>
                    <a:pt x="436" y="1467"/>
                  </a:lnTo>
                  <a:lnTo>
                    <a:pt x="456" y="1462"/>
                  </a:lnTo>
                  <a:lnTo>
                    <a:pt x="477" y="1457"/>
                  </a:lnTo>
                  <a:lnTo>
                    <a:pt x="497" y="1448"/>
                  </a:lnTo>
                  <a:lnTo>
                    <a:pt x="517" y="1439"/>
                  </a:lnTo>
                  <a:lnTo>
                    <a:pt x="536" y="1428"/>
                  </a:lnTo>
                  <a:lnTo>
                    <a:pt x="555" y="1414"/>
                  </a:lnTo>
                  <a:lnTo>
                    <a:pt x="573" y="1398"/>
                  </a:lnTo>
                  <a:lnTo>
                    <a:pt x="590" y="1381"/>
                  </a:lnTo>
                  <a:lnTo>
                    <a:pt x="608" y="1363"/>
                  </a:lnTo>
                  <a:lnTo>
                    <a:pt x="624" y="1341"/>
                  </a:lnTo>
                  <a:lnTo>
                    <a:pt x="640" y="1318"/>
                  </a:lnTo>
                  <a:lnTo>
                    <a:pt x="655" y="1294"/>
                  </a:lnTo>
                  <a:lnTo>
                    <a:pt x="669" y="1267"/>
                  </a:lnTo>
                  <a:lnTo>
                    <a:pt x="684" y="1237"/>
                  </a:lnTo>
                  <a:lnTo>
                    <a:pt x="684" y="1442"/>
                  </a:lnTo>
                  <a:lnTo>
                    <a:pt x="830" y="1442"/>
                  </a:lnTo>
                  <a:lnTo>
                    <a:pt x="83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1" name="Freeform 25"/>
            <p:cNvSpPr>
              <a:spLocks noChangeAspect="1"/>
            </p:cNvSpPr>
            <p:nvPr/>
          </p:nvSpPr>
          <p:spPr bwMode="black">
            <a:xfrm>
              <a:off x="4452" y="2150"/>
              <a:ext cx="42" cy="210"/>
            </a:xfrm>
            <a:custGeom>
              <a:avLst/>
              <a:gdLst>
                <a:gd name="T0" fmla="*/ 233 w 378"/>
                <a:gd name="T1" fmla="*/ 1893 h 1893"/>
                <a:gd name="T2" fmla="*/ 87 w 378"/>
                <a:gd name="T3" fmla="*/ 1893 h 1893"/>
                <a:gd name="T4" fmla="*/ 87 w 378"/>
                <a:gd name="T5" fmla="*/ 713 h 1893"/>
                <a:gd name="T6" fmla="*/ 0 w 378"/>
                <a:gd name="T7" fmla="*/ 713 h 1893"/>
                <a:gd name="T8" fmla="*/ 0 w 378"/>
                <a:gd name="T9" fmla="*/ 495 h 1893"/>
                <a:gd name="T10" fmla="*/ 87 w 378"/>
                <a:gd name="T11" fmla="*/ 495 h 1893"/>
                <a:gd name="T12" fmla="*/ 87 w 378"/>
                <a:gd name="T13" fmla="*/ 0 h 1893"/>
                <a:gd name="T14" fmla="*/ 233 w 378"/>
                <a:gd name="T15" fmla="*/ 0 h 1893"/>
                <a:gd name="T16" fmla="*/ 233 w 378"/>
                <a:gd name="T17" fmla="*/ 495 h 1893"/>
                <a:gd name="T18" fmla="*/ 378 w 378"/>
                <a:gd name="T19" fmla="*/ 495 h 1893"/>
                <a:gd name="T20" fmla="*/ 378 w 378"/>
                <a:gd name="T21" fmla="*/ 713 h 1893"/>
                <a:gd name="T22" fmla="*/ 233 w 378"/>
                <a:gd name="T23" fmla="*/ 713 h 1893"/>
                <a:gd name="T24" fmla="*/ 233 w 378"/>
                <a:gd name="T25" fmla="*/ 1893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1893">
                  <a:moveTo>
                    <a:pt x="233" y="1893"/>
                  </a:moveTo>
                  <a:lnTo>
                    <a:pt x="87" y="1893"/>
                  </a:lnTo>
                  <a:lnTo>
                    <a:pt x="87" y="713"/>
                  </a:lnTo>
                  <a:lnTo>
                    <a:pt x="0" y="713"/>
                  </a:lnTo>
                  <a:lnTo>
                    <a:pt x="0" y="495"/>
                  </a:lnTo>
                  <a:lnTo>
                    <a:pt x="87" y="495"/>
                  </a:lnTo>
                  <a:lnTo>
                    <a:pt x="87" y="0"/>
                  </a:lnTo>
                  <a:lnTo>
                    <a:pt x="233" y="0"/>
                  </a:lnTo>
                  <a:lnTo>
                    <a:pt x="233" y="495"/>
                  </a:lnTo>
                  <a:lnTo>
                    <a:pt x="378" y="495"/>
                  </a:lnTo>
                  <a:lnTo>
                    <a:pt x="378" y="713"/>
                  </a:lnTo>
                  <a:lnTo>
                    <a:pt x="233" y="713"/>
                  </a:lnTo>
                  <a:lnTo>
                    <a:pt x="233" y="18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2" name="Freeform 26"/>
            <p:cNvSpPr>
              <a:spLocks noChangeAspect="1" noEditPoints="1"/>
            </p:cNvSpPr>
            <p:nvPr/>
          </p:nvSpPr>
          <p:spPr bwMode="black">
            <a:xfrm>
              <a:off x="4500" y="2200"/>
              <a:ext cx="97" cy="164"/>
            </a:xfrm>
            <a:custGeom>
              <a:avLst/>
              <a:gdLst>
                <a:gd name="T0" fmla="*/ 501 w 874"/>
                <a:gd name="T1" fmla="*/ 229 h 1471"/>
                <a:gd name="T2" fmla="*/ 572 w 874"/>
                <a:gd name="T3" fmla="*/ 272 h 1471"/>
                <a:gd name="T4" fmla="*/ 634 w 874"/>
                <a:gd name="T5" fmla="*/ 343 h 1471"/>
                <a:gd name="T6" fmla="*/ 683 w 874"/>
                <a:gd name="T7" fmla="*/ 435 h 1471"/>
                <a:gd name="T8" fmla="*/ 719 w 874"/>
                <a:gd name="T9" fmla="*/ 544 h 1471"/>
                <a:gd name="T10" fmla="*/ 740 w 874"/>
                <a:gd name="T11" fmla="*/ 666 h 1471"/>
                <a:gd name="T12" fmla="*/ 741 w 874"/>
                <a:gd name="T13" fmla="*/ 794 h 1471"/>
                <a:gd name="T14" fmla="*/ 724 w 874"/>
                <a:gd name="T15" fmla="*/ 916 h 1471"/>
                <a:gd name="T16" fmla="*/ 692 w 874"/>
                <a:gd name="T17" fmla="*/ 1025 h 1471"/>
                <a:gd name="T18" fmla="*/ 644 w 874"/>
                <a:gd name="T19" fmla="*/ 1118 h 1471"/>
                <a:gd name="T20" fmla="*/ 585 w 874"/>
                <a:gd name="T21" fmla="*/ 1190 h 1471"/>
                <a:gd name="T22" fmla="*/ 515 w 874"/>
                <a:gd name="T23" fmla="*/ 1236 h 1471"/>
                <a:gd name="T24" fmla="*/ 437 w 874"/>
                <a:gd name="T25" fmla="*/ 1252 h 1471"/>
                <a:gd name="T26" fmla="*/ 359 w 874"/>
                <a:gd name="T27" fmla="*/ 1236 h 1471"/>
                <a:gd name="T28" fmla="*/ 292 w 874"/>
                <a:gd name="T29" fmla="*/ 1190 h 1471"/>
                <a:gd name="T30" fmla="*/ 236 w 874"/>
                <a:gd name="T31" fmla="*/ 1118 h 1471"/>
                <a:gd name="T32" fmla="*/ 191 w 874"/>
                <a:gd name="T33" fmla="*/ 1025 h 1471"/>
                <a:gd name="T34" fmla="*/ 162 w 874"/>
                <a:gd name="T35" fmla="*/ 916 h 1471"/>
                <a:gd name="T36" fmla="*/ 147 w 874"/>
                <a:gd name="T37" fmla="*/ 794 h 1471"/>
                <a:gd name="T38" fmla="*/ 149 w 874"/>
                <a:gd name="T39" fmla="*/ 666 h 1471"/>
                <a:gd name="T40" fmla="*/ 166 w 874"/>
                <a:gd name="T41" fmla="*/ 544 h 1471"/>
                <a:gd name="T42" fmla="*/ 200 w 874"/>
                <a:gd name="T43" fmla="*/ 435 h 1471"/>
                <a:gd name="T44" fmla="*/ 245 w 874"/>
                <a:gd name="T45" fmla="*/ 343 h 1471"/>
                <a:gd name="T46" fmla="*/ 305 w 874"/>
                <a:gd name="T47" fmla="*/ 272 h 1471"/>
                <a:gd name="T48" fmla="*/ 374 w 874"/>
                <a:gd name="T49" fmla="*/ 229 h 1471"/>
                <a:gd name="T50" fmla="*/ 437 w 874"/>
                <a:gd name="T51" fmla="*/ 1471 h 1471"/>
                <a:gd name="T52" fmla="*/ 548 w 874"/>
                <a:gd name="T53" fmla="*/ 1448 h 1471"/>
                <a:gd name="T54" fmla="*/ 648 w 874"/>
                <a:gd name="T55" fmla="*/ 1383 h 1471"/>
                <a:gd name="T56" fmla="*/ 733 w 874"/>
                <a:gd name="T57" fmla="*/ 1284 h 1471"/>
                <a:gd name="T58" fmla="*/ 800 w 874"/>
                <a:gd name="T59" fmla="*/ 1152 h 1471"/>
                <a:gd name="T60" fmla="*/ 848 w 874"/>
                <a:gd name="T61" fmla="*/ 995 h 1471"/>
                <a:gd name="T62" fmla="*/ 872 w 874"/>
                <a:gd name="T63" fmla="*/ 818 h 1471"/>
                <a:gd name="T64" fmla="*/ 868 w 874"/>
                <a:gd name="T65" fmla="*/ 631 h 1471"/>
                <a:gd name="T66" fmla="*/ 840 w 874"/>
                <a:gd name="T67" fmla="*/ 454 h 1471"/>
                <a:gd name="T68" fmla="*/ 788 w 874"/>
                <a:gd name="T69" fmla="*/ 300 h 1471"/>
                <a:gd name="T70" fmla="*/ 717 w 874"/>
                <a:gd name="T71" fmla="*/ 171 h 1471"/>
                <a:gd name="T72" fmla="*/ 629 w 874"/>
                <a:gd name="T73" fmla="*/ 73 h 1471"/>
                <a:gd name="T74" fmla="*/ 526 w 874"/>
                <a:gd name="T75" fmla="*/ 15 h 1471"/>
                <a:gd name="T76" fmla="*/ 414 w 874"/>
                <a:gd name="T77" fmla="*/ 1 h 1471"/>
                <a:gd name="T78" fmla="*/ 305 w 874"/>
                <a:gd name="T79" fmla="*/ 33 h 1471"/>
                <a:gd name="T80" fmla="*/ 207 w 874"/>
                <a:gd name="T81" fmla="*/ 108 h 1471"/>
                <a:gd name="T82" fmla="*/ 125 w 874"/>
                <a:gd name="T83" fmla="*/ 218 h 1471"/>
                <a:gd name="T84" fmla="*/ 61 w 874"/>
                <a:gd name="T85" fmla="*/ 359 h 1471"/>
                <a:gd name="T86" fmla="*/ 19 w 874"/>
                <a:gd name="T87" fmla="*/ 522 h 1471"/>
                <a:gd name="T88" fmla="*/ 1 w 874"/>
                <a:gd name="T89" fmla="*/ 704 h 1471"/>
                <a:gd name="T90" fmla="*/ 8 w 874"/>
                <a:gd name="T91" fmla="*/ 891 h 1471"/>
                <a:gd name="T92" fmla="*/ 42 w 874"/>
                <a:gd name="T93" fmla="*/ 1061 h 1471"/>
                <a:gd name="T94" fmla="*/ 98 w 874"/>
                <a:gd name="T95" fmla="*/ 1208 h 1471"/>
                <a:gd name="T96" fmla="*/ 173 w 874"/>
                <a:gd name="T97" fmla="*/ 1327 h 1471"/>
                <a:gd name="T98" fmla="*/ 264 w 874"/>
                <a:gd name="T99" fmla="*/ 1414 h 1471"/>
                <a:gd name="T100" fmla="*/ 369 w 874"/>
                <a:gd name="T101" fmla="*/ 1462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4" h="1471">
                  <a:moveTo>
                    <a:pt x="437" y="218"/>
                  </a:moveTo>
                  <a:lnTo>
                    <a:pt x="453" y="219"/>
                  </a:lnTo>
                  <a:lnTo>
                    <a:pt x="469" y="222"/>
                  </a:lnTo>
                  <a:lnTo>
                    <a:pt x="484" y="225"/>
                  </a:lnTo>
                  <a:lnTo>
                    <a:pt x="501" y="229"/>
                  </a:lnTo>
                  <a:lnTo>
                    <a:pt x="515" y="236"/>
                  </a:lnTo>
                  <a:lnTo>
                    <a:pt x="530" y="243"/>
                  </a:lnTo>
                  <a:lnTo>
                    <a:pt x="544" y="252"/>
                  </a:lnTo>
                  <a:lnTo>
                    <a:pt x="558" y="262"/>
                  </a:lnTo>
                  <a:lnTo>
                    <a:pt x="572" y="272"/>
                  </a:lnTo>
                  <a:lnTo>
                    <a:pt x="585" y="284"/>
                  </a:lnTo>
                  <a:lnTo>
                    <a:pt x="598" y="297"/>
                  </a:lnTo>
                  <a:lnTo>
                    <a:pt x="610" y="311"/>
                  </a:lnTo>
                  <a:lnTo>
                    <a:pt x="622" y="327"/>
                  </a:lnTo>
                  <a:lnTo>
                    <a:pt x="634" y="343"/>
                  </a:lnTo>
                  <a:lnTo>
                    <a:pt x="644" y="359"/>
                  </a:lnTo>
                  <a:lnTo>
                    <a:pt x="655" y="376"/>
                  </a:lnTo>
                  <a:lnTo>
                    <a:pt x="665" y="396"/>
                  </a:lnTo>
                  <a:lnTo>
                    <a:pt x="675" y="414"/>
                  </a:lnTo>
                  <a:lnTo>
                    <a:pt x="683" y="435"/>
                  </a:lnTo>
                  <a:lnTo>
                    <a:pt x="692" y="455"/>
                  </a:lnTo>
                  <a:lnTo>
                    <a:pt x="700" y="477"/>
                  </a:lnTo>
                  <a:lnTo>
                    <a:pt x="707" y="499"/>
                  </a:lnTo>
                  <a:lnTo>
                    <a:pt x="714" y="521"/>
                  </a:lnTo>
                  <a:lnTo>
                    <a:pt x="719" y="544"/>
                  </a:lnTo>
                  <a:lnTo>
                    <a:pt x="724" y="568"/>
                  </a:lnTo>
                  <a:lnTo>
                    <a:pt x="729" y="592"/>
                  </a:lnTo>
                  <a:lnTo>
                    <a:pt x="733" y="616"/>
                  </a:lnTo>
                  <a:lnTo>
                    <a:pt x="736" y="640"/>
                  </a:lnTo>
                  <a:lnTo>
                    <a:pt x="740" y="666"/>
                  </a:lnTo>
                  <a:lnTo>
                    <a:pt x="741" y="691"/>
                  </a:lnTo>
                  <a:lnTo>
                    <a:pt x="742" y="717"/>
                  </a:lnTo>
                  <a:lnTo>
                    <a:pt x="743" y="743"/>
                  </a:lnTo>
                  <a:lnTo>
                    <a:pt x="742" y="768"/>
                  </a:lnTo>
                  <a:lnTo>
                    <a:pt x="741" y="794"/>
                  </a:lnTo>
                  <a:lnTo>
                    <a:pt x="740" y="819"/>
                  </a:lnTo>
                  <a:lnTo>
                    <a:pt x="736" y="844"/>
                  </a:lnTo>
                  <a:lnTo>
                    <a:pt x="733" y="868"/>
                  </a:lnTo>
                  <a:lnTo>
                    <a:pt x="729" y="892"/>
                  </a:lnTo>
                  <a:lnTo>
                    <a:pt x="724" y="916"/>
                  </a:lnTo>
                  <a:lnTo>
                    <a:pt x="719" y="939"/>
                  </a:lnTo>
                  <a:lnTo>
                    <a:pt x="714" y="961"/>
                  </a:lnTo>
                  <a:lnTo>
                    <a:pt x="707" y="983"/>
                  </a:lnTo>
                  <a:lnTo>
                    <a:pt x="700" y="1005"/>
                  </a:lnTo>
                  <a:lnTo>
                    <a:pt x="692" y="1025"/>
                  </a:lnTo>
                  <a:lnTo>
                    <a:pt x="683" y="1046"/>
                  </a:lnTo>
                  <a:lnTo>
                    <a:pt x="675" y="1064"/>
                  </a:lnTo>
                  <a:lnTo>
                    <a:pt x="665" y="1084"/>
                  </a:lnTo>
                  <a:lnTo>
                    <a:pt x="655" y="1101"/>
                  </a:lnTo>
                  <a:lnTo>
                    <a:pt x="644" y="1118"/>
                  </a:lnTo>
                  <a:lnTo>
                    <a:pt x="634" y="1135"/>
                  </a:lnTo>
                  <a:lnTo>
                    <a:pt x="622" y="1150"/>
                  </a:lnTo>
                  <a:lnTo>
                    <a:pt x="610" y="1164"/>
                  </a:lnTo>
                  <a:lnTo>
                    <a:pt x="598" y="1177"/>
                  </a:lnTo>
                  <a:lnTo>
                    <a:pt x="585" y="1190"/>
                  </a:lnTo>
                  <a:lnTo>
                    <a:pt x="572" y="1201"/>
                  </a:lnTo>
                  <a:lnTo>
                    <a:pt x="558" y="1211"/>
                  </a:lnTo>
                  <a:lnTo>
                    <a:pt x="544" y="1221"/>
                  </a:lnTo>
                  <a:lnTo>
                    <a:pt x="530" y="1229"/>
                  </a:lnTo>
                  <a:lnTo>
                    <a:pt x="515" y="1236"/>
                  </a:lnTo>
                  <a:lnTo>
                    <a:pt x="501" y="1242"/>
                  </a:lnTo>
                  <a:lnTo>
                    <a:pt x="484" y="1246"/>
                  </a:lnTo>
                  <a:lnTo>
                    <a:pt x="469" y="1249"/>
                  </a:lnTo>
                  <a:lnTo>
                    <a:pt x="453" y="1251"/>
                  </a:lnTo>
                  <a:lnTo>
                    <a:pt x="437" y="1252"/>
                  </a:lnTo>
                  <a:lnTo>
                    <a:pt x="420" y="1251"/>
                  </a:lnTo>
                  <a:lnTo>
                    <a:pt x="404" y="1249"/>
                  </a:lnTo>
                  <a:lnTo>
                    <a:pt x="389" y="1246"/>
                  </a:lnTo>
                  <a:lnTo>
                    <a:pt x="374" y="1242"/>
                  </a:lnTo>
                  <a:lnTo>
                    <a:pt x="359" y="1236"/>
                  </a:lnTo>
                  <a:lnTo>
                    <a:pt x="345" y="1229"/>
                  </a:lnTo>
                  <a:lnTo>
                    <a:pt x="331" y="1221"/>
                  </a:lnTo>
                  <a:lnTo>
                    <a:pt x="318" y="1211"/>
                  </a:lnTo>
                  <a:lnTo>
                    <a:pt x="305" y="1201"/>
                  </a:lnTo>
                  <a:lnTo>
                    <a:pt x="292" y="1190"/>
                  </a:lnTo>
                  <a:lnTo>
                    <a:pt x="280" y="1177"/>
                  </a:lnTo>
                  <a:lnTo>
                    <a:pt x="268" y="1164"/>
                  </a:lnTo>
                  <a:lnTo>
                    <a:pt x="256" y="1150"/>
                  </a:lnTo>
                  <a:lnTo>
                    <a:pt x="245" y="1135"/>
                  </a:lnTo>
                  <a:lnTo>
                    <a:pt x="236" y="1118"/>
                  </a:lnTo>
                  <a:lnTo>
                    <a:pt x="226" y="1101"/>
                  </a:lnTo>
                  <a:lnTo>
                    <a:pt x="216" y="1084"/>
                  </a:lnTo>
                  <a:lnTo>
                    <a:pt x="207" y="1064"/>
                  </a:lnTo>
                  <a:lnTo>
                    <a:pt x="200" y="1046"/>
                  </a:lnTo>
                  <a:lnTo>
                    <a:pt x="191" y="1025"/>
                  </a:lnTo>
                  <a:lnTo>
                    <a:pt x="185" y="1005"/>
                  </a:lnTo>
                  <a:lnTo>
                    <a:pt x="178" y="983"/>
                  </a:lnTo>
                  <a:lnTo>
                    <a:pt x="172" y="961"/>
                  </a:lnTo>
                  <a:lnTo>
                    <a:pt x="166" y="939"/>
                  </a:lnTo>
                  <a:lnTo>
                    <a:pt x="162" y="916"/>
                  </a:lnTo>
                  <a:lnTo>
                    <a:pt x="158" y="892"/>
                  </a:lnTo>
                  <a:lnTo>
                    <a:pt x="154" y="868"/>
                  </a:lnTo>
                  <a:lnTo>
                    <a:pt x="151" y="844"/>
                  </a:lnTo>
                  <a:lnTo>
                    <a:pt x="149" y="819"/>
                  </a:lnTo>
                  <a:lnTo>
                    <a:pt x="147" y="794"/>
                  </a:lnTo>
                  <a:lnTo>
                    <a:pt x="146" y="768"/>
                  </a:lnTo>
                  <a:lnTo>
                    <a:pt x="146" y="743"/>
                  </a:lnTo>
                  <a:lnTo>
                    <a:pt x="146" y="717"/>
                  </a:lnTo>
                  <a:lnTo>
                    <a:pt x="147" y="691"/>
                  </a:lnTo>
                  <a:lnTo>
                    <a:pt x="149" y="666"/>
                  </a:lnTo>
                  <a:lnTo>
                    <a:pt x="151" y="640"/>
                  </a:lnTo>
                  <a:lnTo>
                    <a:pt x="154" y="616"/>
                  </a:lnTo>
                  <a:lnTo>
                    <a:pt x="158" y="592"/>
                  </a:lnTo>
                  <a:lnTo>
                    <a:pt x="162" y="568"/>
                  </a:lnTo>
                  <a:lnTo>
                    <a:pt x="166" y="544"/>
                  </a:lnTo>
                  <a:lnTo>
                    <a:pt x="172" y="521"/>
                  </a:lnTo>
                  <a:lnTo>
                    <a:pt x="178" y="499"/>
                  </a:lnTo>
                  <a:lnTo>
                    <a:pt x="185" y="477"/>
                  </a:lnTo>
                  <a:lnTo>
                    <a:pt x="191" y="455"/>
                  </a:lnTo>
                  <a:lnTo>
                    <a:pt x="200" y="435"/>
                  </a:lnTo>
                  <a:lnTo>
                    <a:pt x="207" y="414"/>
                  </a:lnTo>
                  <a:lnTo>
                    <a:pt x="216" y="396"/>
                  </a:lnTo>
                  <a:lnTo>
                    <a:pt x="226" y="376"/>
                  </a:lnTo>
                  <a:lnTo>
                    <a:pt x="236" y="359"/>
                  </a:lnTo>
                  <a:lnTo>
                    <a:pt x="245" y="343"/>
                  </a:lnTo>
                  <a:lnTo>
                    <a:pt x="256" y="327"/>
                  </a:lnTo>
                  <a:lnTo>
                    <a:pt x="268" y="311"/>
                  </a:lnTo>
                  <a:lnTo>
                    <a:pt x="280" y="297"/>
                  </a:lnTo>
                  <a:lnTo>
                    <a:pt x="292" y="284"/>
                  </a:lnTo>
                  <a:lnTo>
                    <a:pt x="305" y="272"/>
                  </a:lnTo>
                  <a:lnTo>
                    <a:pt x="318" y="262"/>
                  </a:lnTo>
                  <a:lnTo>
                    <a:pt x="331" y="252"/>
                  </a:lnTo>
                  <a:lnTo>
                    <a:pt x="345" y="243"/>
                  </a:lnTo>
                  <a:lnTo>
                    <a:pt x="359" y="236"/>
                  </a:lnTo>
                  <a:lnTo>
                    <a:pt x="374" y="229"/>
                  </a:lnTo>
                  <a:lnTo>
                    <a:pt x="389" y="225"/>
                  </a:lnTo>
                  <a:lnTo>
                    <a:pt x="404" y="222"/>
                  </a:lnTo>
                  <a:lnTo>
                    <a:pt x="420" y="219"/>
                  </a:lnTo>
                  <a:lnTo>
                    <a:pt x="437" y="218"/>
                  </a:lnTo>
                  <a:close/>
                  <a:moveTo>
                    <a:pt x="437" y="1471"/>
                  </a:moveTo>
                  <a:lnTo>
                    <a:pt x="459" y="1470"/>
                  </a:lnTo>
                  <a:lnTo>
                    <a:pt x="482" y="1467"/>
                  </a:lnTo>
                  <a:lnTo>
                    <a:pt x="505" y="1462"/>
                  </a:lnTo>
                  <a:lnTo>
                    <a:pt x="526" y="1456"/>
                  </a:lnTo>
                  <a:lnTo>
                    <a:pt x="548" y="1448"/>
                  </a:lnTo>
                  <a:lnTo>
                    <a:pt x="569" y="1439"/>
                  </a:lnTo>
                  <a:lnTo>
                    <a:pt x="589" y="1427"/>
                  </a:lnTo>
                  <a:lnTo>
                    <a:pt x="610" y="1414"/>
                  </a:lnTo>
                  <a:lnTo>
                    <a:pt x="629" y="1400"/>
                  </a:lnTo>
                  <a:lnTo>
                    <a:pt x="648" y="1383"/>
                  </a:lnTo>
                  <a:lnTo>
                    <a:pt x="666" y="1366"/>
                  </a:lnTo>
                  <a:lnTo>
                    <a:pt x="683" y="1348"/>
                  </a:lnTo>
                  <a:lnTo>
                    <a:pt x="701" y="1327"/>
                  </a:lnTo>
                  <a:lnTo>
                    <a:pt x="717" y="1307"/>
                  </a:lnTo>
                  <a:lnTo>
                    <a:pt x="733" y="1284"/>
                  </a:lnTo>
                  <a:lnTo>
                    <a:pt x="748" y="1259"/>
                  </a:lnTo>
                  <a:lnTo>
                    <a:pt x="762" y="1234"/>
                  </a:lnTo>
                  <a:lnTo>
                    <a:pt x="775" y="1208"/>
                  </a:lnTo>
                  <a:lnTo>
                    <a:pt x="788" y="1181"/>
                  </a:lnTo>
                  <a:lnTo>
                    <a:pt x="800" y="1152"/>
                  </a:lnTo>
                  <a:lnTo>
                    <a:pt x="812" y="1123"/>
                  </a:lnTo>
                  <a:lnTo>
                    <a:pt x="822" y="1092"/>
                  </a:lnTo>
                  <a:lnTo>
                    <a:pt x="832" y="1061"/>
                  </a:lnTo>
                  <a:lnTo>
                    <a:pt x="840" y="1029"/>
                  </a:lnTo>
                  <a:lnTo>
                    <a:pt x="848" y="995"/>
                  </a:lnTo>
                  <a:lnTo>
                    <a:pt x="854" y="961"/>
                  </a:lnTo>
                  <a:lnTo>
                    <a:pt x="860" y="927"/>
                  </a:lnTo>
                  <a:lnTo>
                    <a:pt x="865" y="891"/>
                  </a:lnTo>
                  <a:lnTo>
                    <a:pt x="868" y="854"/>
                  </a:lnTo>
                  <a:lnTo>
                    <a:pt x="872" y="818"/>
                  </a:lnTo>
                  <a:lnTo>
                    <a:pt x="873" y="781"/>
                  </a:lnTo>
                  <a:lnTo>
                    <a:pt x="874" y="743"/>
                  </a:lnTo>
                  <a:lnTo>
                    <a:pt x="873" y="704"/>
                  </a:lnTo>
                  <a:lnTo>
                    <a:pt x="872" y="667"/>
                  </a:lnTo>
                  <a:lnTo>
                    <a:pt x="868" y="631"/>
                  </a:lnTo>
                  <a:lnTo>
                    <a:pt x="865" y="594"/>
                  </a:lnTo>
                  <a:lnTo>
                    <a:pt x="860" y="558"/>
                  </a:lnTo>
                  <a:lnTo>
                    <a:pt x="854" y="522"/>
                  </a:lnTo>
                  <a:lnTo>
                    <a:pt x="848" y="489"/>
                  </a:lnTo>
                  <a:lnTo>
                    <a:pt x="840" y="454"/>
                  </a:lnTo>
                  <a:lnTo>
                    <a:pt x="832" y="422"/>
                  </a:lnTo>
                  <a:lnTo>
                    <a:pt x="822" y="389"/>
                  </a:lnTo>
                  <a:lnTo>
                    <a:pt x="812" y="359"/>
                  </a:lnTo>
                  <a:lnTo>
                    <a:pt x="800" y="329"/>
                  </a:lnTo>
                  <a:lnTo>
                    <a:pt x="788" y="300"/>
                  </a:lnTo>
                  <a:lnTo>
                    <a:pt x="775" y="271"/>
                  </a:lnTo>
                  <a:lnTo>
                    <a:pt x="762" y="244"/>
                  </a:lnTo>
                  <a:lnTo>
                    <a:pt x="748" y="218"/>
                  </a:lnTo>
                  <a:lnTo>
                    <a:pt x="733" y="194"/>
                  </a:lnTo>
                  <a:lnTo>
                    <a:pt x="717" y="171"/>
                  </a:lnTo>
                  <a:lnTo>
                    <a:pt x="701" y="148"/>
                  </a:lnTo>
                  <a:lnTo>
                    <a:pt x="683" y="128"/>
                  </a:lnTo>
                  <a:lnTo>
                    <a:pt x="666" y="108"/>
                  </a:lnTo>
                  <a:lnTo>
                    <a:pt x="648" y="90"/>
                  </a:lnTo>
                  <a:lnTo>
                    <a:pt x="629" y="73"/>
                  </a:lnTo>
                  <a:lnTo>
                    <a:pt x="610" y="58"/>
                  </a:lnTo>
                  <a:lnTo>
                    <a:pt x="589" y="45"/>
                  </a:lnTo>
                  <a:lnTo>
                    <a:pt x="569" y="33"/>
                  </a:lnTo>
                  <a:lnTo>
                    <a:pt x="548" y="24"/>
                  </a:lnTo>
                  <a:lnTo>
                    <a:pt x="526" y="15"/>
                  </a:lnTo>
                  <a:lnTo>
                    <a:pt x="505" y="9"/>
                  </a:lnTo>
                  <a:lnTo>
                    <a:pt x="482" y="4"/>
                  </a:lnTo>
                  <a:lnTo>
                    <a:pt x="459" y="1"/>
                  </a:lnTo>
                  <a:lnTo>
                    <a:pt x="437" y="0"/>
                  </a:lnTo>
                  <a:lnTo>
                    <a:pt x="414" y="1"/>
                  </a:lnTo>
                  <a:lnTo>
                    <a:pt x="391" y="4"/>
                  </a:lnTo>
                  <a:lnTo>
                    <a:pt x="369" y="9"/>
                  </a:lnTo>
                  <a:lnTo>
                    <a:pt x="347" y="15"/>
                  </a:lnTo>
                  <a:lnTo>
                    <a:pt x="325" y="24"/>
                  </a:lnTo>
                  <a:lnTo>
                    <a:pt x="305" y="33"/>
                  </a:lnTo>
                  <a:lnTo>
                    <a:pt x="284" y="45"/>
                  </a:lnTo>
                  <a:lnTo>
                    <a:pt x="264" y="58"/>
                  </a:lnTo>
                  <a:lnTo>
                    <a:pt x="244" y="73"/>
                  </a:lnTo>
                  <a:lnTo>
                    <a:pt x="226" y="90"/>
                  </a:lnTo>
                  <a:lnTo>
                    <a:pt x="207" y="108"/>
                  </a:lnTo>
                  <a:lnTo>
                    <a:pt x="190" y="128"/>
                  </a:lnTo>
                  <a:lnTo>
                    <a:pt x="173" y="148"/>
                  </a:lnTo>
                  <a:lnTo>
                    <a:pt x="157" y="171"/>
                  </a:lnTo>
                  <a:lnTo>
                    <a:pt x="140" y="194"/>
                  </a:lnTo>
                  <a:lnTo>
                    <a:pt x="125" y="218"/>
                  </a:lnTo>
                  <a:lnTo>
                    <a:pt x="111" y="244"/>
                  </a:lnTo>
                  <a:lnTo>
                    <a:pt x="98" y="271"/>
                  </a:lnTo>
                  <a:lnTo>
                    <a:pt x="85" y="300"/>
                  </a:lnTo>
                  <a:lnTo>
                    <a:pt x="73" y="329"/>
                  </a:lnTo>
                  <a:lnTo>
                    <a:pt x="61" y="359"/>
                  </a:lnTo>
                  <a:lnTo>
                    <a:pt x="52" y="389"/>
                  </a:lnTo>
                  <a:lnTo>
                    <a:pt x="42" y="422"/>
                  </a:lnTo>
                  <a:lnTo>
                    <a:pt x="33" y="454"/>
                  </a:lnTo>
                  <a:lnTo>
                    <a:pt x="26" y="489"/>
                  </a:lnTo>
                  <a:lnTo>
                    <a:pt x="19" y="522"/>
                  </a:lnTo>
                  <a:lnTo>
                    <a:pt x="14" y="558"/>
                  </a:lnTo>
                  <a:lnTo>
                    <a:pt x="8" y="594"/>
                  </a:lnTo>
                  <a:lnTo>
                    <a:pt x="5" y="631"/>
                  </a:lnTo>
                  <a:lnTo>
                    <a:pt x="2" y="667"/>
                  </a:lnTo>
                  <a:lnTo>
                    <a:pt x="1" y="704"/>
                  </a:lnTo>
                  <a:lnTo>
                    <a:pt x="0" y="743"/>
                  </a:lnTo>
                  <a:lnTo>
                    <a:pt x="1" y="781"/>
                  </a:lnTo>
                  <a:lnTo>
                    <a:pt x="2" y="818"/>
                  </a:lnTo>
                  <a:lnTo>
                    <a:pt x="5" y="854"/>
                  </a:lnTo>
                  <a:lnTo>
                    <a:pt x="8" y="891"/>
                  </a:lnTo>
                  <a:lnTo>
                    <a:pt x="14" y="927"/>
                  </a:lnTo>
                  <a:lnTo>
                    <a:pt x="19" y="961"/>
                  </a:lnTo>
                  <a:lnTo>
                    <a:pt x="26" y="995"/>
                  </a:lnTo>
                  <a:lnTo>
                    <a:pt x="33" y="1029"/>
                  </a:lnTo>
                  <a:lnTo>
                    <a:pt x="42" y="1061"/>
                  </a:lnTo>
                  <a:lnTo>
                    <a:pt x="52" y="1092"/>
                  </a:lnTo>
                  <a:lnTo>
                    <a:pt x="61" y="1123"/>
                  </a:lnTo>
                  <a:lnTo>
                    <a:pt x="73" y="1152"/>
                  </a:lnTo>
                  <a:lnTo>
                    <a:pt x="85" y="1181"/>
                  </a:lnTo>
                  <a:lnTo>
                    <a:pt x="98" y="1208"/>
                  </a:lnTo>
                  <a:lnTo>
                    <a:pt x="111" y="1234"/>
                  </a:lnTo>
                  <a:lnTo>
                    <a:pt x="125" y="1259"/>
                  </a:lnTo>
                  <a:lnTo>
                    <a:pt x="140" y="1284"/>
                  </a:lnTo>
                  <a:lnTo>
                    <a:pt x="157" y="1307"/>
                  </a:lnTo>
                  <a:lnTo>
                    <a:pt x="173" y="1327"/>
                  </a:lnTo>
                  <a:lnTo>
                    <a:pt x="190" y="1348"/>
                  </a:lnTo>
                  <a:lnTo>
                    <a:pt x="207" y="1366"/>
                  </a:lnTo>
                  <a:lnTo>
                    <a:pt x="226" y="1383"/>
                  </a:lnTo>
                  <a:lnTo>
                    <a:pt x="244" y="1400"/>
                  </a:lnTo>
                  <a:lnTo>
                    <a:pt x="264" y="1414"/>
                  </a:lnTo>
                  <a:lnTo>
                    <a:pt x="284" y="1427"/>
                  </a:lnTo>
                  <a:lnTo>
                    <a:pt x="305" y="1439"/>
                  </a:lnTo>
                  <a:lnTo>
                    <a:pt x="325" y="1448"/>
                  </a:lnTo>
                  <a:lnTo>
                    <a:pt x="347" y="1456"/>
                  </a:lnTo>
                  <a:lnTo>
                    <a:pt x="369" y="1462"/>
                  </a:lnTo>
                  <a:lnTo>
                    <a:pt x="391" y="1467"/>
                  </a:lnTo>
                  <a:lnTo>
                    <a:pt x="414" y="1470"/>
                  </a:lnTo>
                  <a:lnTo>
                    <a:pt x="437"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3" name="Freeform 27"/>
            <p:cNvSpPr>
              <a:spLocks noChangeAspect="1"/>
            </p:cNvSpPr>
            <p:nvPr/>
          </p:nvSpPr>
          <p:spPr bwMode="black">
            <a:xfrm>
              <a:off x="4618" y="2200"/>
              <a:ext cx="52" cy="160"/>
            </a:xfrm>
            <a:custGeom>
              <a:avLst/>
              <a:gdLst>
                <a:gd name="T0" fmla="*/ 167 w 466"/>
                <a:gd name="T1" fmla="*/ 152 h 1442"/>
                <a:gd name="T2" fmla="*/ 198 w 466"/>
                <a:gd name="T3" fmla="*/ 100 h 1442"/>
                <a:gd name="T4" fmla="*/ 219 w 466"/>
                <a:gd name="T5" fmla="*/ 70 h 1442"/>
                <a:gd name="T6" fmla="*/ 240 w 466"/>
                <a:gd name="T7" fmla="*/ 44 h 1442"/>
                <a:gd name="T8" fmla="*/ 264 w 466"/>
                <a:gd name="T9" fmla="*/ 24 h 1442"/>
                <a:gd name="T10" fmla="*/ 290 w 466"/>
                <a:gd name="T11" fmla="*/ 9 h 1442"/>
                <a:gd name="T12" fmla="*/ 319 w 466"/>
                <a:gd name="T13" fmla="*/ 1 h 1442"/>
                <a:gd name="T14" fmla="*/ 343 w 466"/>
                <a:gd name="T15" fmla="*/ 1 h 1442"/>
                <a:gd name="T16" fmla="*/ 359 w 466"/>
                <a:gd name="T17" fmla="*/ 3 h 1442"/>
                <a:gd name="T18" fmla="*/ 384 w 466"/>
                <a:gd name="T19" fmla="*/ 12 h 1442"/>
                <a:gd name="T20" fmla="*/ 416 w 466"/>
                <a:gd name="T21" fmla="*/ 30 h 1442"/>
                <a:gd name="T22" fmla="*/ 449 w 466"/>
                <a:gd name="T23" fmla="*/ 57 h 1442"/>
                <a:gd name="T24" fmla="*/ 393 w 466"/>
                <a:gd name="T25" fmla="*/ 291 h 1442"/>
                <a:gd name="T26" fmla="*/ 355 w 466"/>
                <a:gd name="T27" fmla="*/ 244 h 1442"/>
                <a:gd name="T28" fmla="*/ 345 w 466"/>
                <a:gd name="T29" fmla="*/ 234 h 1442"/>
                <a:gd name="T30" fmla="*/ 333 w 466"/>
                <a:gd name="T31" fmla="*/ 226 h 1442"/>
                <a:gd name="T32" fmla="*/ 320 w 466"/>
                <a:gd name="T33" fmla="*/ 221 h 1442"/>
                <a:gd name="T34" fmla="*/ 305 w 466"/>
                <a:gd name="T35" fmla="*/ 218 h 1442"/>
                <a:gd name="T36" fmla="*/ 280 w 466"/>
                <a:gd name="T37" fmla="*/ 223 h 1442"/>
                <a:gd name="T38" fmla="*/ 256 w 466"/>
                <a:gd name="T39" fmla="*/ 234 h 1442"/>
                <a:gd name="T40" fmla="*/ 237 w 466"/>
                <a:gd name="T41" fmla="*/ 251 h 1442"/>
                <a:gd name="T42" fmla="*/ 220 w 466"/>
                <a:gd name="T43" fmla="*/ 274 h 1442"/>
                <a:gd name="T44" fmla="*/ 203 w 466"/>
                <a:gd name="T45" fmla="*/ 302 h 1442"/>
                <a:gd name="T46" fmla="*/ 190 w 466"/>
                <a:gd name="T47" fmla="*/ 334 h 1442"/>
                <a:gd name="T48" fmla="*/ 180 w 466"/>
                <a:gd name="T49" fmla="*/ 371 h 1442"/>
                <a:gd name="T50" fmla="*/ 171 w 466"/>
                <a:gd name="T51" fmla="*/ 410 h 1442"/>
                <a:gd name="T52" fmla="*/ 158 w 466"/>
                <a:gd name="T53" fmla="*/ 493 h 1442"/>
                <a:gd name="T54" fmla="*/ 150 w 466"/>
                <a:gd name="T55" fmla="*/ 581 h 1442"/>
                <a:gd name="T56" fmla="*/ 146 w 466"/>
                <a:gd name="T57" fmla="*/ 666 h 1442"/>
                <a:gd name="T58" fmla="*/ 145 w 466"/>
                <a:gd name="T59" fmla="*/ 743 h 1442"/>
                <a:gd name="T60" fmla="*/ 0 w 466"/>
                <a:gd name="T61" fmla="*/ 1442 h 1442"/>
                <a:gd name="T62" fmla="*/ 145 w 466"/>
                <a:gd name="T63" fmla="*/ 4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6" h="1442">
                  <a:moveTo>
                    <a:pt x="145" y="189"/>
                  </a:moveTo>
                  <a:lnTo>
                    <a:pt x="167" y="152"/>
                  </a:lnTo>
                  <a:lnTo>
                    <a:pt x="187" y="117"/>
                  </a:lnTo>
                  <a:lnTo>
                    <a:pt x="198" y="100"/>
                  </a:lnTo>
                  <a:lnTo>
                    <a:pt x="208" y="84"/>
                  </a:lnTo>
                  <a:lnTo>
                    <a:pt x="219" y="70"/>
                  </a:lnTo>
                  <a:lnTo>
                    <a:pt x="229" y="56"/>
                  </a:lnTo>
                  <a:lnTo>
                    <a:pt x="240" y="44"/>
                  </a:lnTo>
                  <a:lnTo>
                    <a:pt x="252" y="33"/>
                  </a:lnTo>
                  <a:lnTo>
                    <a:pt x="264" y="24"/>
                  </a:lnTo>
                  <a:lnTo>
                    <a:pt x="277" y="15"/>
                  </a:lnTo>
                  <a:lnTo>
                    <a:pt x="290" y="9"/>
                  </a:lnTo>
                  <a:lnTo>
                    <a:pt x="304" y="4"/>
                  </a:lnTo>
                  <a:lnTo>
                    <a:pt x="319" y="1"/>
                  </a:lnTo>
                  <a:lnTo>
                    <a:pt x="334" y="0"/>
                  </a:lnTo>
                  <a:lnTo>
                    <a:pt x="343" y="1"/>
                  </a:lnTo>
                  <a:lnTo>
                    <a:pt x="352" y="1"/>
                  </a:lnTo>
                  <a:lnTo>
                    <a:pt x="359" y="3"/>
                  </a:lnTo>
                  <a:lnTo>
                    <a:pt x="368" y="5"/>
                  </a:lnTo>
                  <a:lnTo>
                    <a:pt x="384" y="12"/>
                  </a:lnTo>
                  <a:lnTo>
                    <a:pt x="400" y="20"/>
                  </a:lnTo>
                  <a:lnTo>
                    <a:pt x="416" y="30"/>
                  </a:lnTo>
                  <a:lnTo>
                    <a:pt x="433" y="43"/>
                  </a:lnTo>
                  <a:lnTo>
                    <a:pt x="449" y="57"/>
                  </a:lnTo>
                  <a:lnTo>
                    <a:pt x="466" y="72"/>
                  </a:lnTo>
                  <a:lnTo>
                    <a:pt x="393" y="291"/>
                  </a:lnTo>
                  <a:lnTo>
                    <a:pt x="373" y="267"/>
                  </a:lnTo>
                  <a:lnTo>
                    <a:pt x="355" y="244"/>
                  </a:lnTo>
                  <a:lnTo>
                    <a:pt x="349" y="239"/>
                  </a:lnTo>
                  <a:lnTo>
                    <a:pt x="345" y="234"/>
                  </a:lnTo>
                  <a:lnTo>
                    <a:pt x="340" y="229"/>
                  </a:lnTo>
                  <a:lnTo>
                    <a:pt x="333" y="226"/>
                  </a:lnTo>
                  <a:lnTo>
                    <a:pt x="328" y="223"/>
                  </a:lnTo>
                  <a:lnTo>
                    <a:pt x="320" y="221"/>
                  </a:lnTo>
                  <a:lnTo>
                    <a:pt x="314" y="219"/>
                  </a:lnTo>
                  <a:lnTo>
                    <a:pt x="305" y="218"/>
                  </a:lnTo>
                  <a:lnTo>
                    <a:pt x="292" y="219"/>
                  </a:lnTo>
                  <a:lnTo>
                    <a:pt x="280" y="223"/>
                  </a:lnTo>
                  <a:lnTo>
                    <a:pt x="268" y="227"/>
                  </a:lnTo>
                  <a:lnTo>
                    <a:pt x="256" y="234"/>
                  </a:lnTo>
                  <a:lnTo>
                    <a:pt x="247" y="241"/>
                  </a:lnTo>
                  <a:lnTo>
                    <a:pt x="237" y="251"/>
                  </a:lnTo>
                  <a:lnTo>
                    <a:pt x="227" y="262"/>
                  </a:lnTo>
                  <a:lnTo>
                    <a:pt x="220" y="274"/>
                  </a:lnTo>
                  <a:lnTo>
                    <a:pt x="211" y="288"/>
                  </a:lnTo>
                  <a:lnTo>
                    <a:pt x="203" y="302"/>
                  </a:lnTo>
                  <a:lnTo>
                    <a:pt x="197" y="318"/>
                  </a:lnTo>
                  <a:lnTo>
                    <a:pt x="190" y="334"/>
                  </a:lnTo>
                  <a:lnTo>
                    <a:pt x="185" y="353"/>
                  </a:lnTo>
                  <a:lnTo>
                    <a:pt x="180" y="371"/>
                  </a:lnTo>
                  <a:lnTo>
                    <a:pt x="175" y="389"/>
                  </a:lnTo>
                  <a:lnTo>
                    <a:pt x="171" y="410"/>
                  </a:lnTo>
                  <a:lnTo>
                    <a:pt x="163" y="451"/>
                  </a:lnTo>
                  <a:lnTo>
                    <a:pt x="158" y="493"/>
                  </a:lnTo>
                  <a:lnTo>
                    <a:pt x="154" y="537"/>
                  </a:lnTo>
                  <a:lnTo>
                    <a:pt x="150" y="581"/>
                  </a:lnTo>
                  <a:lnTo>
                    <a:pt x="148" y="624"/>
                  </a:lnTo>
                  <a:lnTo>
                    <a:pt x="146" y="666"/>
                  </a:lnTo>
                  <a:lnTo>
                    <a:pt x="146" y="705"/>
                  </a:lnTo>
                  <a:lnTo>
                    <a:pt x="145" y="743"/>
                  </a:lnTo>
                  <a:lnTo>
                    <a:pt x="145" y="1442"/>
                  </a:lnTo>
                  <a:lnTo>
                    <a:pt x="0" y="1442"/>
                  </a:lnTo>
                  <a:lnTo>
                    <a:pt x="0" y="44"/>
                  </a:lnTo>
                  <a:lnTo>
                    <a:pt x="145" y="44"/>
                  </a:lnTo>
                  <a:lnTo>
                    <a:pt x="145"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4" name="Freeform 28"/>
            <p:cNvSpPr>
              <a:spLocks noChangeAspect="1"/>
            </p:cNvSpPr>
            <p:nvPr/>
          </p:nvSpPr>
          <p:spPr bwMode="black">
            <a:xfrm>
              <a:off x="4678" y="2205"/>
              <a:ext cx="99" cy="241"/>
            </a:xfrm>
            <a:custGeom>
              <a:avLst/>
              <a:gdLst>
                <a:gd name="T0" fmla="*/ 0 w 888"/>
                <a:gd name="T1" fmla="*/ 0 h 2169"/>
                <a:gd name="T2" fmla="*/ 160 w 888"/>
                <a:gd name="T3" fmla="*/ 0 h 2169"/>
                <a:gd name="T4" fmla="*/ 466 w 888"/>
                <a:gd name="T5" fmla="*/ 1004 h 2169"/>
                <a:gd name="T6" fmla="*/ 728 w 888"/>
                <a:gd name="T7" fmla="*/ 0 h 2169"/>
                <a:gd name="T8" fmla="*/ 888 w 888"/>
                <a:gd name="T9" fmla="*/ 0 h 2169"/>
                <a:gd name="T10" fmla="*/ 277 w 888"/>
                <a:gd name="T11" fmla="*/ 2169 h 2169"/>
                <a:gd name="T12" fmla="*/ 115 w 888"/>
                <a:gd name="T13" fmla="*/ 2169 h 2169"/>
                <a:gd name="T14" fmla="*/ 378 w 888"/>
                <a:gd name="T15" fmla="*/ 1267 h 2169"/>
                <a:gd name="T16" fmla="*/ 0 w 888"/>
                <a:gd name="T17" fmla="*/ 0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2169">
                  <a:moveTo>
                    <a:pt x="0" y="0"/>
                  </a:moveTo>
                  <a:lnTo>
                    <a:pt x="160" y="0"/>
                  </a:lnTo>
                  <a:lnTo>
                    <a:pt x="466" y="1004"/>
                  </a:lnTo>
                  <a:lnTo>
                    <a:pt x="728" y="0"/>
                  </a:lnTo>
                  <a:lnTo>
                    <a:pt x="888" y="0"/>
                  </a:lnTo>
                  <a:lnTo>
                    <a:pt x="277" y="2169"/>
                  </a:lnTo>
                  <a:lnTo>
                    <a:pt x="115" y="2169"/>
                  </a:lnTo>
                  <a:lnTo>
                    <a:pt x="378" y="126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5" name="Freeform 29"/>
            <p:cNvSpPr>
              <a:spLocks noChangeAspect="1"/>
            </p:cNvSpPr>
            <p:nvPr/>
          </p:nvSpPr>
          <p:spPr bwMode="black">
            <a:xfrm>
              <a:off x="5175" y="1660"/>
              <a:ext cx="170" cy="60"/>
            </a:xfrm>
            <a:custGeom>
              <a:avLst/>
              <a:gdLst>
                <a:gd name="T0" fmla="*/ 1499 w 1529"/>
                <a:gd name="T1" fmla="*/ 28 h 538"/>
                <a:gd name="T2" fmla="*/ 1437 w 1529"/>
                <a:gd name="T3" fmla="*/ 82 h 538"/>
                <a:gd name="T4" fmla="*/ 1369 w 1529"/>
                <a:gd name="T5" fmla="*/ 133 h 538"/>
                <a:gd name="T6" fmla="*/ 1296 w 1529"/>
                <a:gd name="T7" fmla="*/ 181 h 538"/>
                <a:gd name="T8" fmla="*/ 1217 w 1529"/>
                <a:gd name="T9" fmla="*/ 227 h 538"/>
                <a:gd name="T10" fmla="*/ 1135 w 1529"/>
                <a:gd name="T11" fmla="*/ 269 h 538"/>
                <a:gd name="T12" fmla="*/ 1046 w 1529"/>
                <a:gd name="T13" fmla="*/ 308 h 538"/>
                <a:gd name="T14" fmla="*/ 954 w 1529"/>
                <a:gd name="T15" fmla="*/ 345 h 538"/>
                <a:gd name="T16" fmla="*/ 857 w 1529"/>
                <a:gd name="T17" fmla="*/ 378 h 538"/>
                <a:gd name="T18" fmla="*/ 756 w 1529"/>
                <a:gd name="T19" fmla="*/ 409 h 538"/>
                <a:gd name="T20" fmla="*/ 650 w 1529"/>
                <a:gd name="T21" fmla="*/ 437 h 538"/>
                <a:gd name="T22" fmla="*/ 541 w 1529"/>
                <a:gd name="T23" fmla="*/ 462 h 538"/>
                <a:gd name="T24" fmla="*/ 427 w 1529"/>
                <a:gd name="T25" fmla="*/ 483 h 538"/>
                <a:gd name="T26" fmla="*/ 310 w 1529"/>
                <a:gd name="T27" fmla="*/ 503 h 538"/>
                <a:gd name="T28" fmla="*/ 188 w 1529"/>
                <a:gd name="T29" fmla="*/ 519 h 538"/>
                <a:gd name="T30" fmla="*/ 64 w 1529"/>
                <a:gd name="T31" fmla="*/ 532 h 538"/>
                <a:gd name="T32" fmla="*/ 67 w 1529"/>
                <a:gd name="T33" fmla="*/ 535 h 538"/>
                <a:gd name="T34" fmla="*/ 200 w 1529"/>
                <a:gd name="T35" fmla="*/ 527 h 538"/>
                <a:gd name="T36" fmla="*/ 327 w 1529"/>
                <a:gd name="T37" fmla="*/ 514 h 538"/>
                <a:gd name="T38" fmla="*/ 450 w 1529"/>
                <a:gd name="T39" fmla="*/ 498 h 538"/>
                <a:gd name="T40" fmla="*/ 567 w 1529"/>
                <a:gd name="T41" fmla="*/ 479 h 538"/>
                <a:gd name="T42" fmla="*/ 681 w 1529"/>
                <a:gd name="T43" fmla="*/ 456 h 538"/>
                <a:gd name="T44" fmla="*/ 788 w 1529"/>
                <a:gd name="T45" fmla="*/ 429 h 538"/>
                <a:gd name="T46" fmla="*/ 890 w 1529"/>
                <a:gd name="T47" fmla="*/ 400 h 538"/>
                <a:gd name="T48" fmla="*/ 987 w 1529"/>
                <a:gd name="T49" fmla="*/ 366 h 538"/>
                <a:gd name="T50" fmla="*/ 1079 w 1529"/>
                <a:gd name="T51" fmla="*/ 330 h 538"/>
                <a:gd name="T52" fmla="*/ 1164 w 1529"/>
                <a:gd name="T53" fmla="*/ 289 h 538"/>
                <a:gd name="T54" fmla="*/ 1244 w 1529"/>
                <a:gd name="T55" fmla="*/ 244 h 538"/>
                <a:gd name="T56" fmla="*/ 1318 w 1529"/>
                <a:gd name="T57" fmla="*/ 197 h 538"/>
                <a:gd name="T58" fmla="*/ 1386 w 1529"/>
                <a:gd name="T59" fmla="*/ 145 h 538"/>
                <a:gd name="T60" fmla="*/ 1448 w 1529"/>
                <a:gd name="T61" fmla="*/ 90 h 538"/>
                <a:gd name="T62" fmla="*/ 1504 w 1529"/>
                <a:gd name="T63" fmla="*/ 3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9" h="538">
                  <a:moveTo>
                    <a:pt x="1529" y="0"/>
                  </a:moveTo>
                  <a:lnTo>
                    <a:pt x="1499" y="28"/>
                  </a:lnTo>
                  <a:lnTo>
                    <a:pt x="1469" y="55"/>
                  </a:lnTo>
                  <a:lnTo>
                    <a:pt x="1437" y="82"/>
                  </a:lnTo>
                  <a:lnTo>
                    <a:pt x="1403" y="108"/>
                  </a:lnTo>
                  <a:lnTo>
                    <a:pt x="1369" y="133"/>
                  </a:lnTo>
                  <a:lnTo>
                    <a:pt x="1333" y="158"/>
                  </a:lnTo>
                  <a:lnTo>
                    <a:pt x="1296" y="181"/>
                  </a:lnTo>
                  <a:lnTo>
                    <a:pt x="1257" y="204"/>
                  </a:lnTo>
                  <a:lnTo>
                    <a:pt x="1217" y="227"/>
                  </a:lnTo>
                  <a:lnTo>
                    <a:pt x="1177" y="249"/>
                  </a:lnTo>
                  <a:lnTo>
                    <a:pt x="1135" y="269"/>
                  </a:lnTo>
                  <a:lnTo>
                    <a:pt x="1092" y="289"/>
                  </a:lnTo>
                  <a:lnTo>
                    <a:pt x="1046" y="308"/>
                  </a:lnTo>
                  <a:lnTo>
                    <a:pt x="1001" y="326"/>
                  </a:lnTo>
                  <a:lnTo>
                    <a:pt x="954" y="345"/>
                  </a:lnTo>
                  <a:lnTo>
                    <a:pt x="907" y="362"/>
                  </a:lnTo>
                  <a:lnTo>
                    <a:pt x="857" y="378"/>
                  </a:lnTo>
                  <a:lnTo>
                    <a:pt x="807" y="393"/>
                  </a:lnTo>
                  <a:lnTo>
                    <a:pt x="756" y="409"/>
                  </a:lnTo>
                  <a:lnTo>
                    <a:pt x="704" y="423"/>
                  </a:lnTo>
                  <a:lnTo>
                    <a:pt x="650" y="437"/>
                  </a:lnTo>
                  <a:lnTo>
                    <a:pt x="596" y="449"/>
                  </a:lnTo>
                  <a:lnTo>
                    <a:pt x="541" y="462"/>
                  </a:lnTo>
                  <a:lnTo>
                    <a:pt x="485" y="472"/>
                  </a:lnTo>
                  <a:lnTo>
                    <a:pt x="427" y="483"/>
                  </a:lnTo>
                  <a:lnTo>
                    <a:pt x="369" y="493"/>
                  </a:lnTo>
                  <a:lnTo>
                    <a:pt x="310" y="503"/>
                  </a:lnTo>
                  <a:lnTo>
                    <a:pt x="250" y="511"/>
                  </a:lnTo>
                  <a:lnTo>
                    <a:pt x="188" y="519"/>
                  </a:lnTo>
                  <a:lnTo>
                    <a:pt x="127" y="525"/>
                  </a:lnTo>
                  <a:lnTo>
                    <a:pt x="64" y="532"/>
                  </a:lnTo>
                  <a:lnTo>
                    <a:pt x="0" y="538"/>
                  </a:lnTo>
                  <a:lnTo>
                    <a:pt x="67" y="535"/>
                  </a:lnTo>
                  <a:lnTo>
                    <a:pt x="134" y="531"/>
                  </a:lnTo>
                  <a:lnTo>
                    <a:pt x="200" y="527"/>
                  </a:lnTo>
                  <a:lnTo>
                    <a:pt x="264" y="520"/>
                  </a:lnTo>
                  <a:lnTo>
                    <a:pt x="327" y="514"/>
                  </a:lnTo>
                  <a:lnTo>
                    <a:pt x="389" y="506"/>
                  </a:lnTo>
                  <a:lnTo>
                    <a:pt x="450" y="498"/>
                  </a:lnTo>
                  <a:lnTo>
                    <a:pt x="510" y="489"/>
                  </a:lnTo>
                  <a:lnTo>
                    <a:pt x="567" y="479"/>
                  </a:lnTo>
                  <a:lnTo>
                    <a:pt x="624" y="468"/>
                  </a:lnTo>
                  <a:lnTo>
                    <a:pt x="681" y="456"/>
                  </a:lnTo>
                  <a:lnTo>
                    <a:pt x="735" y="443"/>
                  </a:lnTo>
                  <a:lnTo>
                    <a:pt x="788" y="429"/>
                  </a:lnTo>
                  <a:lnTo>
                    <a:pt x="840" y="415"/>
                  </a:lnTo>
                  <a:lnTo>
                    <a:pt x="890" y="400"/>
                  </a:lnTo>
                  <a:lnTo>
                    <a:pt x="939" y="384"/>
                  </a:lnTo>
                  <a:lnTo>
                    <a:pt x="987" y="366"/>
                  </a:lnTo>
                  <a:lnTo>
                    <a:pt x="1033" y="348"/>
                  </a:lnTo>
                  <a:lnTo>
                    <a:pt x="1079" y="330"/>
                  </a:lnTo>
                  <a:lnTo>
                    <a:pt x="1122" y="309"/>
                  </a:lnTo>
                  <a:lnTo>
                    <a:pt x="1164" y="289"/>
                  </a:lnTo>
                  <a:lnTo>
                    <a:pt x="1205" y="267"/>
                  </a:lnTo>
                  <a:lnTo>
                    <a:pt x="1244" y="244"/>
                  </a:lnTo>
                  <a:lnTo>
                    <a:pt x="1282" y="220"/>
                  </a:lnTo>
                  <a:lnTo>
                    <a:pt x="1318" y="197"/>
                  </a:lnTo>
                  <a:lnTo>
                    <a:pt x="1352" y="171"/>
                  </a:lnTo>
                  <a:lnTo>
                    <a:pt x="1386" y="145"/>
                  </a:lnTo>
                  <a:lnTo>
                    <a:pt x="1417" y="118"/>
                  </a:lnTo>
                  <a:lnTo>
                    <a:pt x="1448" y="90"/>
                  </a:lnTo>
                  <a:lnTo>
                    <a:pt x="1477" y="60"/>
                  </a:lnTo>
                  <a:lnTo>
                    <a:pt x="1504" y="30"/>
                  </a:lnTo>
                  <a:lnTo>
                    <a:pt x="15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6" name="Freeform 30"/>
            <p:cNvSpPr>
              <a:spLocks noChangeAspect="1"/>
            </p:cNvSpPr>
            <p:nvPr/>
          </p:nvSpPr>
          <p:spPr bwMode="black">
            <a:xfrm>
              <a:off x="3510" y="720"/>
              <a:ext cx="558" cy="194"/>
            </a:xfrm>
            <a:custGeom>
              <a:avLst/>
              <a:gdLst>
                <a:gd name="T0" fmla="*/ 4065 w 5024"/>
                <a:gd name="T1" fmla="*/ 4 h 1747"/>
                <a:gd name="T2" fmla="*/ 3954 w 5024"/>
                <a:gd name="T3" fmla="*/ 23 h 1747"/>
                <a:gd name="T4" fmla="*/ 3848 w 5024"/>
                <a:gd name="T5" fmla="*/ 54 h 1747"/>
                <a:gd name="T6" fmla="*/ 3749 w 5024"/>
                <a:gd name="T7" fmla="*/ 98 h 1747"/>
                <a:gd name="T8" fmla="*/ 3655 w 5024"/>
                <a:gd name="T9" fmla="*/ 154 h 1747"/>
                <a:gd name="T10" fmla="*/ 3568 w 5024"/>
                <a:gd name="T11" fmla="*/ 221 h 1747"/>
                <a:gd name="T12" fmla="*/ 3490 w 5024"/>
                <a:gd name="T13" fmla="*/ 299 h 1747"/>
                <a:gd name="T14" fmla="*/ 3423 w 5024"/>
                <a:gd name="T15" fmla="*/ 385 h 1747"/>
                <a:gd name="T16" fmla="*/ 3069 w 5024"/>
                <a:gd name="T17" fmla="*/ 371 h 1747"/>
                <a:gd name="T18" fmla="*/ 2632 w 5024"/>
                <a:gd name="T19" fmla="*/ 339 h 1747"/>
                <a:gd name="T20" fmla="*/ 2213 w 5024"/>
                <a:gd name="T21" fmla="*/ 325 h 1747"/>
                <a:gd name="T22" fmla="*/ 1815 w 5024"/>
                <a:gd name="T23" fmla="*/ 330 h 1747"/>
                <a:gd name="T24" fmla="*/ 1674 w 5024"/>
                <a:gd name="T25" fmla="*/ 335 h 1747"/>
                <a:gd name="T26" fmla="*/ 1484 w 5024"/>
                <a:gd name="T27" fmla="*/ 346 h 1747"/>
                <a:gd name="T28" fmla="*/ 1257 w 5024"/>
                <a:gd name="T29" fmla="*/ 371 h 1747"/>
                <a:gd name="T30" fmla="*/ 1041 w 5024"/>
                <a:gd name="T31" fmla="*/ 406 h 1747"/>
                <a:gd name="T32" fmla="*/ 837 w 5024"/>
                <a:gd name="T33" fmla="*/ 452 h 1747"/>
                <a:gd name="T34" fmla="*/ 607 w 5024"/>
                <a:gd name="T35" fmla="*/ 529 h 1747"/>
                <a:gd name="T36" fmla="*/ 405 w 5024"/>
                <a:gd name="T37" fmla="*/ 630 h 1747"/>
                <a:gd name="T38" fmla="*/ 246 w 5024"/>
                <a:gd name="T39" fmla="*/ 749 h 1747"/>
                <a:gd name="T40" fmla="*/ 127 w 5024"/>
                <a:gd name="T41" fmla="*/ 885 h 1747"/>
                <a:gd name="T42" fmla="*/ 48 w 5024"/>
                <a:gd name="T43" fmla="*/ 1035 h 1747"/>
                <a:gd name="T44" fmla="*/ 7 w 5024"/>
                <a:gd name="T45" fmla="*/ 1201 h 1747"/>
                <a:gd name="T46" fmla="*/ 2 w 5024"/>
                <a:gd name="T47" fmla="*/ 1378 h 1747"/>
                <a:gd name="T48" fmla="*/ 32 w 5024"/>
                <a:gd name="T49" fmla="*/ 1567 h 1747"/>
                <a:gd name="T50" fmla="*/ 48 w 5024"/>
                <a:gd name="T51" fmla="*/ 1551 h 1747"/>
                <a:gd name="T52" fmla="*/ 87 w 5024"/>
                <a:gd name="T53" fmla="*/ 1460 h 1747"/>
                <a:gd name="T54" fmla="*/ 257 w 5024"/>
                <a:gd name="T55" fmla="*/ 1272 h 1747"/>
                <a:gd name="T56" fmla="*/ 510 w 5024"/>
                <a:gd name="T57" fmla="*/ 1123 h 1747"/>
                <a:gd name="T58" fmla="*/ 840 w 5024"/>
                <a:gd name="T59" fmla="*/ 1011 h 1747"/>
                <a:gd name="T60" fmla="*/ 1242 w 5024"/>
                <a:gd name="T61" fmla="*/ 939 h 1747"/>
                <a:gd name="T62" fmla="*/ 1709 w 5024"/>
                <a:gd name="T63" fmla="*/ 905 h 1747"/>
                <a:gd name="T64" fmla="*/ 2238 w 5024"/>
                <a:gd name="T65" fmla="*/ 909 h 1747"/>
                <a:gd name="T66" fmla="*/ 2821 w 5024"/>
                <a:gd name="T67" fmla="*/ 950 h 1747"/>
                <a:gd name="T68" fmla="*/ 3299 w 5024"/>
                <a:gd name="T69" fmla="*/ 1044 h 1747"/>
                <a:gd name="T70" fmla="*/ 3344 w 5024"/>
                <a:gd name="T71" fmla="*/ 1194 h 1747"/>
                <a:gd name="T72" fmla="*/ 3414 w 5024"/>
                <a:gd name="T73" fmla="*/ 1332 h 1747"/>
                <a:gd name="T74" fmla="*/ 3504 w 5024"/>
                <a:gd name="T75" fmla="*/ 1454 h 1747"/>
                <a:gd name="T76" fmla="*/ 3613 w 5024"/>
                <a:gd name="T77" fmla="*/ 1559 h 1747"/>
                <a:gd name="T78" fmla="*/ 3738 w 5024"/>
                <a:gd name="T79" fmla="*/ 1642 h 1747"/>
                <a:gd name="T80" fmla="*/ 3878 w 5024"/>
                <a:gd name="T81" fmla="*/ 1704 h 1747"/>
                <a:gd name="T82" fmla="*/ 4030 w 5024"/>
                <a:gd name="T83" fmla="*/ 1738 h 1747"/>
                <a:gd name="T84" fmla="*/ 4197 w 5024"/>
                <a:gd name="T85" fmla="*/ 1746 h 1747"/>
                <a:gd name="T86" fmla="*/ 4373 w 5024"/>
                <a:gd name="T87" fmla="*/ 1720 h 1747"/>
                <a:gd name="T88" fmla="*/ 4534 w 5024"/>
                <a:gd name="T89" fmla="*/ 1660 h 1747"/>
                <a:gd name="T90" fmla="*/ 4678 w 5024"/>
                <a:gd name="T91" fmla="*/ 1573 h 1747"/>
                <a:gd name="T92" fmla="*/ 4801 w 5024"/>
                <a:gd name="T93" fmla="*/ 1460 h 1747"/>
                <a:gd name="T94" fmla="*/ 4900 w 5024"/>
                <a:gd name="T95" fmla="*/ 1325 h 1747"/>
                <a:gd name="T96" fmla="*/ 4972 w 5024"/>
                <a:gd name="T97" fmla="*/ 1173 h 1747"/>
                <a:gd name="T98" fmla="*/ 5014 w 5024"/>
                <a:gd name="T99" fmla="*/ 1006 h 1747"/>
                <a:gd name="T100" fmla="*/ 5023 w 5024"/>
                <a:gd name="T101" fmla="*/ 829 h 1747"/>
                <a:gd name="T102" fmla="*/ 4997 w 5024"/>
                <a:gd name="T103" fmla="*/ 655 h 1747"/>
                <a:gd name="T104" fmla="*/ 4940 w 5024"/>
                <a:gd name="T105" fmla="*/ 495 h 1747"/>
                <a:gd name="T106" fmla="*/ 4854 w 5024"/>
                <a:gd name="T107" fmla="*/ 352 h 1747"/>
                <a:gd name="T108" fmla="*/ 4743 w 5024"/>
                <a:gd name="T109" fmla="*/ 227 h 1747"/>
                <a:gd name="T110" fmla="*/ 4609 w 5024"/>
                <a:gd name="T111" fmla="*/ 127 h 1747"/>
                <a:gd name="T112" fmla="*/ 4455 w 5024"/>
                <a:gd name="T113" fmla="*/ 53 h 1747"/>
                <a:gd name="T114" fmla="*/ 4286 w 5024"/>
                <a:gd name="T115" fmla="*/ 10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24" h="1747">
                  <a:moveTo>
                    <a:pt x="4150" y="0"/>
                  </a:moveTo>
                  <a:lnTo>
                    <a:pt x="4122" y="0"/>
                  </a:lnTo>
                  <a:lnTo>
                    <a:pt x="4093" y="2"/>
                  </a:lnTo>
                  <a:lnTo>
                    <a:pt x="4065" y="4"/>
                  </a:lnTo>
                  <a:lnTo>
                    <a:pt x="4037" y="8"/>
                  </a:lnTo>
                  <a:lnTo>
                    <a:pt x="4010" y="12"/>
                  </a:lnTo>
                  <a:lnTo>
                    <a:pt x="3981" y="16"/>
                  </a:lnTo>
                  <a:lnTo>
                    <a:pt x="3954" y="23"/>
                  </a:lnTo>
                  <a:lnTo>
                    <a:pt x="3927" y="29"/>
                  </a:lnTo>
                  <a:lnTo>
                    <a:pt x="3901" y="37"/>
                  </a:lnTo>
                  <a:lnTo>
                    <a:pt x="3874" y="44"/>
                  </a:lnTo>
                  <a:lnTo>
                    <a:pt x="3848" y="54"/>
                  </a:lnTo>
                  <a:lnTo>
                    <a:pt x="3824" y="64"/>
                  </a:lnTo>
                  <a:lnTo>
                    <a:pt x="3798" y="75"/>
                  </a:lnTo>
                  <a:lnTo>
                    <a:pt x="3773" y="85"/>
                  </a:lnTo>
                  <a:lnTo>
                    <a:pt x="3749" y="98"/>
                  </a:lnTo>
                  <a:lnTo>
                    <a:pt x="3724" y="111"/>
                  </a:lnTo>
                  <a:lnTo>
                    <a:pt x="3700" y="124"/>
                  </a:lnTo>
                  <a:lnTo>
                    <a:pt x="3677" y="140"/>
                  </a:lnTo>
                  <a:lnTo>
                    <a:pt x="3655" y="154"/>
                  </a:lnTo>
                  <a:lnTo>
                    <a:pt x="3632" y="170"/>
                  </a:lnTo>
                  <a:lnTo>
                    <a:pt x="3610" y="186"/>
                  </a:lnTo>
                  <a:lnTo>
                    <a:pt x="3589" y="203"/>
                  </a:lnTo>
                  <a:lnTo>
                    <a:pt x="3568" y="221"/>
                  </a:lnTo>
                  <a:lnTo>
                    <a:pt x="3548" y="239"/>
                  </a:lnTo>
                  <a:lnTo>
                    <a:pt x="3528" y="259"/>
                  </a:lnTo>
                  <a:lnTo>
                    <a:pt x="3510" y="278"/>
                  </a:lnTo>
                  <a:lnTo>
                    <a:pt x="3490" y="299"/>
                  </a:lnTo>
                  <a:lnTo>
                    <a:pt x="3473" y="319"/>
                  </a:lnTo>
                  <a:lnTo>
                    <a:pt x="3456" y="341"/>
                  </a:lnTo>
                  <a:lnTo>
                    <a:pt x="3438" y="362"/>
                  </a:lnTo>
                  <a:lnTo>
                    <a:pt x="3423" y="385"/>
                  </a:lnTo>
                  <a:lnTo>
                    <a:pt x="3408" y="408"/>
                  </a:lnTo>
                  <a:lnTo>
                    <a:pt x="3293" y="395"/>
                  </a:lnTo>
                  <a:lnTo>
                    <a:pt x="3180" y="383"/>
                  </a:lnTo>
                  <a:lnTo>
                    <a:pt x="3069" y="371"/>
                  </a:lnTo>
                  <a:lnTo>
                    <a:pt x="2957" y="361"/>
                  </a:lnTo>
                  <a:lnTo>
                    <a:pt x="2848" y="353"/>
                  </a:lnTo>
                  <a:lnTo>
                    <a:pt x="2739" y="345"/>
                  </a:lnTo>
                  <a:lnTo>
                    <a:pt x="2632" y="339"/>
                  </a:lnTo>
                  <a:lnTo>
                    <a:pt x="2525" y="333"/>
                  </a:lnTo>
                  <a:lnTo>
                    <a:pt x="2419" y="329"/>
                  </a:lnTo>
                  <a:lnTo>
                    <a:pt x="2316" y="326"/>
                  </a:lnTo>
                  <a:lnTo>
                    <a:pt x="2213" y="325"/>
                  </a:lnTo>
                  <a:lnTo>
                    <a:pt x="2111" y="323"/>
                  </a:lnTo>
                  <a:lnTo>
                    <a:pt x="2012" y="325"/>
                  </a:lnTo>
                  <a:lnTo>
                    <a:pt x="1912" y="327"/>
                  </a:lnTo>
                  <a:lnTo>
                    <a:pt x="1815" y="330"/>
                  </a:lnTo>
                  <a:lnTo>
                    <a:pt x="1719" y="335"/>
                  </a:lnTo>
                  <a:lnTo>
                    <a:pt x="1706" y="335"/>
                  </a:lnTo>
                  <a:lnTo>
                    <a:pt x="1689" y="335"/>
                  </a:lnTo>
                  <a:lnTo>
                    <a:pt x="1674" y="335"/>
                  </a:lnTo>
                  <a:lnTo>
                    <a:pt x="1660" y="335"/>
                  </a:lnTo>
                  <a:lnTo>
                    <a:pt x="1601" y="337"/>
                  </a:lnTo>
                  <a:lnTo>
                    <a:pt x="1542" y="342"/>
                  </a:lnTo>
                  <a:lnTo>
                    <a:pt x="1484" y="346"/>
                  </a:lnTo>
                  <a:lnTo>
                    <a:pt x="1425" y="352"/>
                  </a:lnTo>
                  <a:lnTo>
                    <a:pt x="1369" y="357"/>
                  </a:lnTo>
                  <a:lnTo>
                    <a:pt x="1313" y="363"/>
                  </a:lnTo>
                  <a:lnTo>
                    <a:pt x="1257" y="371"/>
                  </a:lnTo>
                  <a:lnTo>
                    <a:pt x="1202" y="379"/>
                  </a:lnTo>
                  <a:lnTo>
                    <a:pt x="1147" y="387"/>
                  </a:lnTo>
                  <a:lnTo>
                    <a:pt x="1094" y="396"/>
                  </a:lnTo>
                  <a:lnTo>
                    <a:pt x="1041" y="406"/>
                  </a:lnTo>
                  <a:lnTo>
                    <a:pt x="990" y="416"/>
                  </a:lnTo>
                  <a:lnTo>
                    <a:pt x="938" y="428"/>
                  </a:lnTo>
                  <a:lnTo>
                    <a:pt x="887" y="440"/>
                  </a:lnTo>
                  <a:lnTo>
                    <a:pt x="837" y="452"/>
                  </a:lnTo>
                  <a:lnTo>
                    <a:pt x="787" y="466"/>
                  </a:lnTo>
                  <a:lnTo>
                    <a:pt x="724" y="486"/>
                  </a:lnTo>
                  <a:lnTo>
                    <a:pt x="664" y="506"/>
                  </a:lnTo>
                  <a:lnTo>
                    <a:pt x="607" y="529"/>
                  </a:lnTo>
                  <a:lnTo>
                    <a:pt x="553" y="553"/>
                  </a:lnTo>
                  <a:lnTo>
                    <a:pt x="501" y="577"/>
                  </a:lnTo>
                  <a:lnTo>
                    <a:pt x="452" y="602"/>
                  </a:lnTo>
                  <a:lnTo>
                    <a:pt x="405" y="630"/>
                  </a:lnTo>
                  <a:lnTo>
                    <a:pt x="362" y="658"/>
                  </a:lnTo>
                  <a:lnTo>
                    <a:pt x="321" y="687"/>
                  </a:lnTo>
                  <a:lnTo>
                    <a:pt x="282" y="717"/>
                  </a:lnTo>
                  <a:lnTo>
                    <a:pt x="246" y="749"/>
                  </a:lnTo>
                  <a:lnTo>
                    <a:pt x="213" y="781"/>
                  </a:lnTo>
                  <a:lnTo>
                    <a:pt x="183" y="815"/>
                  </a:lnTo>
                  <a:lnTo>
                    <a:pt x="153" y="849"/>
                  </a:lnTo>
                  <a:lnTo>
                    <a:pt x="127" y="885"/>
                  </a:lnTo>
                  <a:lnTo>
                    <a:pt x="105" y="921"/>
                  </a:lnTo>
                  <a:lnTo>
                    <a:pt x="83" y="958"/>
                  </a:lnTo>
                  <a:lnTo>
                    <a:pt x="65" y="996"/>
                  </a:lnTo>
                  <a:lnTo>
                    <a:pt x="48" y="1035"/>
                  </a:lnTo>
                  <a:lnTo>
                    <a:pt x="35" y="1075"/>
                  </a:lnTo>
                  <a:lnTo>
                    <a:pt x="24" y="1116"/>
                  </a:lnTo>
                  <a:lnTo>
                    <a:pt x="14" y="1158"/>
                  </a:lnTo>
                  <a:lnTo>
                    <a:pt x="7" y="1201"/>
                  </a:lnTo>
                  <a:lnTo>
                    <a:pt x="3" y="1244"/>
                  </a:lnTo>
                  <a:lnTo>
                    <a:pt x="1" y="1288"/>
                  </a:lnTo>
                  <a:lnTo>
                    <a:pt x="0" y="1333"/>
                  </a:lnTo>
                  <a:lnTo>
                    <a:pt x="2" y="1378"/>
                  </a:lnTo>
                  <a:lnTo>
                    <a:pt x="6" y="1425"/>
                  </a:lnTo>
                  <a:lnTo>
                    <a:pt x="13" y="1471"/>
                  </a:lnTo>
                  <a:lnTo>
                    <a:pt x="21" y="1519"/>
                  </a:lnTo>
                  <a:lnTo>
                    <a:pt x="32" y="1567"/>
                  </a:lnTo>
                  <a:lnTo>
                    <a:pt x="44" y="1616"/>
                  </a:lnTo>
                  <a:lnTo>
                    <a:pt x="45" y="1592"/>
                  </a:lnTo>
                  <a:lnTo>
                    <a:pt x="46" y="1565"/>
                  </a:lnTo>
                  <a:lnTo>
                    <a:pt x="48" y="1551"/>
                  </a:lnTo>
                  <a:lnTo>
                    <a:pt x="51" y="1538"/>
                  </a:lnTo>
                  <a:lnTo>
                    <a:pt x="54" y="1525"/>
                  </a:lnTo>
                  <a:lnTo>
                    <a:pt x="59" y="1514"/>
                  </a:lnTo>
                  <a:lnTo>
                    <a:pt x="87" y="1460"/>
                  </a:lnTo>
                  <a:lnTo>
                    <a:pt x="122" y="1409"/>
                  </a:lnTo>
                  <a:lnTo>
                    <a:pt x="162" y="1362"/>
                  </a:lnTo>
                  <a:lnTo>
                    <a:pt x="206" y="1315"/>
                  </a:lnTo>
                  <a:lnTo>
                    <a:pt x="257" y="1272"/>
                  </a:lnTo>
                  <a:lnTo>
                    <a:pt x="312" y="1231"/>
                  </a:lnTo>
                  <a:lnTo>
                    <a:pt x="373" y="1192"/>
                  </a:lnTo>
                  <a:lnTo>
                    <a:pt x="439" y="1156"/>
                  </a:lnTo>
                  <a:lnTo>
                    <a:pt x="510" y="1123"/>
                  </a:lnTo>
                  <a:lnTo>
                    <a:pt x="585" y="1091"/>
                  </a:lnTo>
                  <a:lnTo>
                    <a:pt x="665" y="1062"/>
                  </a:lnTo>
                  <a:lnTo>
                    <a:pt x="750" y="1035"/>
                  </a:lnTo>
                  <a:lnTo>
                    <a:pt x="840" y="1011"/>
                  </a:lnTo>
                  <a:lnTo>
                    <a:pt x="933" y="990"/>
                  </a:lnTo>
                  <a:lnTo>
                    <a:pt x="1032" y="970"/>
                  </a:lnTo>
                  <a:lnTo>
                    <a:pt x="1134" y="954"/>
                  </a:lnTo>
                  <a:lnTo>
                    <a:pt x="1242" y="939"/>
                  </a:lnTo>
                  <a:lnTo>
                    <a:pt x="1353" y="927"/>
                  </a:lnTo>
                  <a:lnTo>
                    <a:pt x="1468" y="917"/>
                  </a:lnTo>
                  <a:lnTo>
                    <a:pt x="1587" y="910"/>
                  </a:lnTo>
                  <a:lnTo>
                    <a:pt x="1709" y="905"/>
                  </a:lnTo>
                  <a:lnTo>
                    <a:pt x="1836" y="902"/>
                  </a:lnTo>
                  <a:lnTo>
                    <a:pt x="1966" y="902"/>
                  </a:lnTo>
                  <a:lnTo>
                    <a:pt x="2100" y="904"/>
                  </a:lnTo>
                  <a:lnTo>
                    <a:pt x="2238" y="909"/>
                  </a:lnTo>
                  <a:lnTo>
                    <a:pt x="2378" y="915"/>
                  </a:lnTo>
                  <a:lnTo>
                    <a:pt x="2523" y="924"/>
                  </a:lnTo>
                  <a:lnTo>
                    <a:pt x="2670" y="936"/>
                  </a:lnTo>
                  <a:lnTo>
                    <a:pt x="2821" y="950"/>
                  </a:lnTo>
                  <a:lnTo>
                    <a:pt x="2974" y="966"/>
                  </a:lnTo>
                  <a:lnTo>
                    <a:pt x="3131" y="984"/>
                  </a:lnTo>
                  <a:lnTo>
                    <a:pt x="3291" y="1005"/>
                  </a:lnTo>
                  <a:lnTo>
                    <a:pt x="3299" y="1044"/>
                  </a:lnTo>
                  <a:lnTo>
                    <a:pt x="3308" y="1083"/>
                  </a:lnTo>
                  <a:lnTo>
                    <a:pt x="3318" y="1121"/>
                  </a:lnTo>
                  <a:lnTo>
                    <a:pt x="3331" y="1157"/>
                  </a:lnTo>
                  <a:lnTo>
                    <a:pt x="3344" y="1194"/>
                  </a:lnTo>
                  <a:lnTo>
                    <a:pt x="3361" y="1230"/>
                  </a:lnTo>
                  <a:lnTo>
                    <a:pt x="3377" y="1264"/>
                  </a:lnTo>
                  <a:lnTo>
                    <a:pt x="3395" y="1299"/>
                  </a:lnTo>
                  <a:lnTo>
                    <a:pt x="3414" y="1332"/>
                  </a:lnTo>
                  <a:lnTo>
                    <a:pt x="3435" y="1364"/>
                  </a:lnTo>
                  <a:lnTo>
                    <a:pt x="3457" y="1395"/>
                  </a:lnTo>
                  <a:lnTo>
                    <a:pt x="3480" y="1425"/>
                  </a:lnTo>
                  <a:lnTo>
                    <a:pt x="3504" y="1454"/>
                  </a:lnTo>
                  <a:lnTo>
                    <a:pt x="3529" y="1482"/>
                  </a:lnTo>
                  <a:lnTo>
                    <a:pt x="3556" y="1509"/>
                  </a:lnTo>
                  <a:lnTo>
                    <a:pt x="3584" y="1534"/>
                  </a:lnTo>
                  <a:lnTo>
                    <a:pt x="3613" y="1559"/>
                  </a:lnTo>
                  <a:lnTo>
                    <a:pt x="3643" y="1581"/>
                  </a:lnTo>
                  <a:lnTo>
                    <a:pt x="3674" y="1603"/>
                  </a:lnTo>
                  <a:lnTo>
                    <a:pt x="3706" y="1624"/>
                  </a:lnTo>
                  <a:lnTo>
                    <a:pt x="3738" y="1642"/>
                  </a:lnTo>
                  <a:lnTo>
                    <a:pt x="3772" y="1660"/>
                  </a:lnTo>
                  <a:lnTo>
                    <a:pt x="3806" y="1676"/>
                  </a:lnTo>
                  <a:lnTo>
                    <a:pt x="3842" y="1691"/>
                  </a:lnTo>
                  <a:lnTo>
                    <a:pt x="3878" y="1704"/>
                  </a:lnTo>
                  <a:lnTo>
                    <a:pt x="3914" y="1714"/>
                  </a:lnTo>
                  <a:lnTo>
                    <a:pt x="3952" y="1724"/>
                  </a:lnTo>
                  <a:lnTo>
                    <a:pt x="3991" y="1733"/>
                  </a:lnTo>
                  <a:lnTo>
                    <a:pt x="4030" y="1738"/>
                  </a:lnTo>
                  <a:lnTo>
                    <a:pt x="4069" y="1744"/>
                  </a:lnTo>
                  <a:lnTo>
                    <a:pt x="4109" y="1746"/>
                  </a:lnTo>
                  <a:lnTo>
                    <a:pt x="4150" y="1747"/>
                  </a:lnTo>
                  <a:lnTo>
                    <a:pt x="4197" y="1746"/>
                  </a:lnTo>
                  <a:lnTo>
                    <a:pt x="4241" y="1743"/>
                  </a:lnTo>
                  <a:lnTo>
                    <a:pt x="4286" y="1737"/>
                  </a:lnTo>
                  <a:lnTo>
                    <a:pt x="4330" y="1730"/>
                  </a:lnTo>
                  <a:lnTo>
                    <a:pt x="4373" y="1720"/>
                  </a:lnTo>
                  <a:lnTo>
                    <a:pt x="4414" y="1708"/>
                  </a:lnTo>
                  <a:lnTo>
                    <a:pt x="4455" y="1694"/>
                  </a:lnTo>
                  <a:lnTo>
                    <a:pt x="4495" y="1678"/>
                  </a:lnTo>
                  <a:lnTo>
                    <a:pt x="4534" y="1660"/>
                  </a:lnTo>
                  <a:lnTo>
                    <a:pt x="4572" y="1641"/>
                  </a:lnTo>
                  <a:lnTo>
                    <a:pt x="4609" y="1620"/>
                  </a:lnTo>
                  <a:lnTo>
                    <a:pt x="4645" y="1598"/>
                  </a:lnTo>
                  <a:lnTo>
                    <a:pt x="4678" y="1573"/>
                  </a:lnTo>
                  <a:lnTo>
                    <a:pt x="4711" y="1547"/>
                  </a:lnTo>
                  <a:lnTo>
                    <a:pt x="4743" y="1520"/>
                  </a:lnTo>
                  <a:lnTo>
                    <a:pt x="4772" y="1491"/>
                  </a:lnTo>
                  <a:lnTo>
                    <a:pt x="4801" y="1460"/>
                  </a:lnTo>
                  <a:lnTo>
                    <a:pt x="4828" y="1428"/>
                  </a:lnTo>
                  <a:lnTo>
                    <a:pt x="4854" y="1395"/>
                  </a:lnTo>
                  <a:lnTo>
                    <a:pt x="4878" y="1361"/>
                  </a:lnTo>
                  <a:lnTo>
                    <a:pt x="4900" y="1325"/>
                  </a:lnTo>
                  <a:lnTo>
                    <a:pt x="4920" y="1289"/>
                  </a:lnTo>
                  <a:lnTo>
                    <a:pt x="4940" y="1252"/>
                  </a:lnTo>
                  <a:lnTo>
                    <a:pt x="4957" y="1213"/>
                  </a:lnTo>
                  <a:lnTo>
                    <a:pt x="4972" y="1173"/>
                  </a:lnTo>
                  <a:lnTo>
                    <a:pt x="4985" y="1133"/>
                  </a:lnTo>
                  <a:lnTo>
                    <a:pt x="4997" y="1091"/>
                  </a:lnTo>
                  <a:lnTo>
                    <a:pt x="5007" y="1049"/>
                  </a:lnTo>
                  <a:lnTo>
                    <a:pt x="5014" y="1006"/>
                  </a:lnTo>
                  <a:lnTo>
                    <a:pt x="5019" y="963"/>
                  </a:lnTo>
                  <a:lnTo>
                    <a:pt x="5023" y="918"/>
                  </a:lnTo>
                  <a:lnTo>
                    <a:pt x="5024" y="874"/>
                  </a:lnTo>
                  <a:lnTo>
                    <a:pt x="5023" y="829"/>
                  </a:lnTo>
                  <a:lnTo>
                    <a:pt x="5019" y="784"/>
                  </a:lnTo>
                  <a:lnTo>
                    <a:pt x="5014" y="741"/>
                  </a:lnTo>
                  <a:lnTo>
                    <a:pt x="5007" y="698"/>
                  </a:lnTo>
                  <a:lnTo>
                    <a:pt x="4997" y="655"/>
                  </a:lnTo>
                  <a:lnTo>
                    <a:pt x="4985" y="614"/>
                  </a:lnTo>
                  <a:lnTo>
                    <a:pt x="4972" y="574"/>
                  </a:lnTo>
                  <a:lnTo>
                    <a:pt x="4957" y="534"/>
                  </a:lnTo>
                  <a:lnTo>
                    <a:pt x="4940" y="495"/>
                  </a:lnTo>
                  <a:lnTo>
                    <a:pt x="4920" y="458"/>
                  </a:lnTo>
                  <a:lnTo>
                    <a:pt x="4900" y="422"/>
                  </a:lnTo>
                  <a:lnTo>
                    <a:pt x="4878" y="386"/>
                  </a:lnTo>
                  <a:lnTo>
                    <a:pt x="4854" y="352"/>
                  </a:lnTo>
                  <a:lnTo>
                    <a:pt x="4828" y="319"/>
                  </a:lnTo>
                  <a:lnTo>
                    <a:pt x="4801" y="287"/>
                  </a:lnTo>
                  <a:lnTo>
                    <a:pt x="4772" y="256"/>
                  </a:lnTo>
                  <a:lnTo>
                    <a:pt x="4743" y="227"/>
                  </a:lnTo>
                  <a:lnTo>
                    <a:pt x="4711" y="200"/>
                  </a:lnTo>
                  <a:lnTo>
                    <a:pt x="4678" y="174"/>
                  </a:lnTo>
                  <a:lnTo>
                    <a:pt x="4645" y="149"/>
                  </a:lnTo>
                  <a:lnTo>
                    <a:pt x="4609" y="127"/>
                  </a:lnTo>
                  <a:lnTo>
                    <a:pt x="4572" y="106"/>
                  </a:lnTo>
                  <a:lnTo>
                    <a:pt x="4534" y="87"/>
                  </a:lnTo>
                  <a:lnTo>
                    <a:pt x="4495" y="69"/>
                  </a:lnTo>
                  <a:lnTo>
                    <a:pt x="4455" y="53"/>
                  </a:lnTo>
                  <a:lnTo>
                    <a:pt x="4414" y="39"/>
                  </a:lnTo>
                  <a:lnTo>
                    <a:pt x="4373" y="28"/>
                  </a:lnTo>
                  <a:lnTo>
                    <a:pt x="4330" y="17"/>
                  </a:lnTo>
                  <a:lnTo>
                    <a:pt x="4286" y="10"/>
                  </a:lnTo>
                  <a:lnTo>
                    <a:pt x="4241" y="4"/>
                  </a:lnTo>
                  <a:lnTo>
                    <a:pt x="4197" y="1"/>
                  </a:lnTo>
                  <a:lnTo>
                    <a:pt x="41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7" name="Freeform 31"/>
            <p:cNvSpPr>
              <a:spLocks noChangeAspect="1"/>
            </p:cNvSpPr>
            <p:nvPr/>
          </p:nvSpPr>
          <p:spPr bwMode="black">
            <a:xfrm>
              <a:off x="3866" y="946"/>
              <a:ext cx="212" cy="434"/>
            </a:xfrm>
            <a:custGeom>
              <a:avLst/>
              <a:gdLst>
                <a:gd name="T0" fmla="*/ 1907 w 1907"/>
                <a:gd name="T1" fmla="*/ 0 h 3902"/>
                <a:gd name="T2" fmla="*/ 0 w 1907"/>
                <a:gd name="T3" fmla="*/ 0 h 3902"/>
                <a:gd name="T4" fmla="*/ 0 w 1907"/>
                <a:gd name="T5" fmla="*/ 2781 h 3902"/>
                <a:gd name="T6" fmla="*/ 115 w 1907"/>
                <a:gd name="T7" fmla="*/ 2857 h 3902"/>
                <a:gd name="T8" fmla="*/ 231 w 1907"/>
                <a:gd name="T9" fmla="*/ 2932 h 3902"/>
                <a:gd name="T10" fmla="*/ 348 w 1907"/>
                <a:gd name="T11" fmla="*/ 3007 h 3902"/>
                <a:gd name="T12" fmla="*/ 466 w 1907"/>
                <a:gd name="T13" fmla="*/ 3081 h 3902"/>
                <a:gd name="T14" fmla="*/ 584 w 1907"/>
                <a:gd name="T15" fmla="*/ 3154 h 3902"/>
                <a:gd name="T16" fmla="*/ 703 w 1907"/>
                <a:gd name="T17" fmla="*/ 3227 h 3902"/>
                <a:gd name="T18" fmla="*/ 823 w 1907"/>
                <a:gd name="T19" fmla="*/ 3298 h 3902"/>
                <a:gd name="T20" fmla="*/ 943 w 1907"/>
                <a:gd name="T21" fmla="*/ 3368 h 3902"/>
                <a:gd name="T22" fmla="*/ 1063 w 1907"/>
                <a:gd name="T23" fmla="*/ 3439 h 3902"/>
                <a:gd name="T24" fmla="*/ 1183 w 1907"/>
                <a:gd name="T25" fmla="*/ 3508 h 3902"/>
                <a:gd name="T26" fmla="*/ 1304 w 1907"/>
                <a:gd name="T27" fmla="*/ 3576 h 3902"/>
                <a:gd name="T28" fmla="*/ 1424 w 1907"/>
                <a:gd name="T29" fmla="*/ 3643 h 3902"/>
                <a:gd name="T30" fmla="*/ 1545 w 1907"/>
                <a:gd name="T31" fmla="*/ 3709 h 3902"/>
                <a:gd name="T32" fmla="*/ 1667 w 1907"/>
                <a:gd name="T33" fmla="*/ 3774 h 3902"/>
                <a:gd name="T34" fmla="*/ 1787 w 1907"/>
                <a:gd name="T35" fmla="*/ 3839 h 3902"/>
                <a:gd name="T36" fmla="*/ 1907 w 1907"/>
                <a:gd name="T37" fmla="*/ 3902 h 3902"/>
                <a:gd name="T38" fmla="*/ 1907 w 1907"/>
                <a:gd name="T39" fmla="*/ 0 h 3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7" h="3902">
                  <a:moveTo>
                    <a:pt x="1907" y="0"/>
                  </a:moveTo>
                  <a:lnTo>
                    <a:pt x="0" y="0"/>
                  </a:lnTo>
                  <a:lnTo>
                    <a:pt x="0" y="2781"/>
                  </a:lnTo>
                  <a:lnTo>
                    <a:pt x="115" y="2857"/>
                  </a:lnTo>
                  <a:lnTo>
                    <a:pt x="231" y="2932"/>
                  </a:lnTo>
                  <a:lnTo>
                    <a:pt x="348" y="3007"/>
                  </a:lnTo>
                  <a:lnTo>
                    <a:pt x="466" y="3081"/>
                  </a:lnTo>
                  <a:lnTo>
                    <a:pt x="584" y="3154"/>
                  </a:lnTo>
                  <a:lnTo>
                    <a:pt x="703" y="3227"/>
                  </a:lnTo>
                  <a:lnTo>
                    <a:pt x="823" y="3298"/>
                  </a:lnTo>
                  <a:lnTo>
                    <a:pt x="943" y="3368"/>
                  </a:lnTo>
                  <a:lnTo>
                    <a:pt x="1063" y="3439"/>
                  </a:lnTo>
                  <a:lnTo>
                    <a:pt x="1183" y="3508"/>
                  </a:lnTo>
                  <a:lnTo>
                    <a:pt x="1304" y="3576"/>
                  </a:lnTo>
                  <a:lnTo>
                    <a:pt x="1424" y="3643"/>
                  </a:lnTo>
                  <a:lnTo>
                    <a:pt x="1545" y="3709"/>
                  </a:lnTo>
                  <a:lnTo>
                    <a:pt x="1667" y="3774"/>
                  </a:lnTo>
                  <a:lnTo>
                    <a:pt x="1787" y="3839"/>
                  </a:lnTo>
                  <a:lnTo>
                    <a:pt x="1907" y="3902"/>
                  </a:lnTo>
                  <a:lnTo>
                    <a:pt x="19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8" name="Freeform 32"/>
            <p:cNvSpPr>
              <a:spLocks noChangeAspect="1"/>
            </p:cNvSpPr>
            <p:nvPr/>
          </p:nvSpPr>
          <p:spPr bwMode="black">
            <a:xfrm>
              <a:off x="3456" y="833"/>
              <a:ext cx="1923" cy="912"/>
            </a:xfrm>
            <a:custGeom>
              <a:avLst/>
              <a:gdLst>
                <a:gd name="T0" fmla="*/ 11617 w 17307"/>
                <a:gd name="T1" fmla="*/ 2146 h 8203"/>
                <a:gd name="T2" fmla="*/ 9384 w 17307"/>
                <a:gd name="T3" fmla="*/ 1019 h 8203"/>
                <a:gd name="T4" fmla="*/ 8590 w 17307"/>
                <a:gd name="T5" fmla="*/ 876 h 8203"/>
                <a:gd name="T6" fmla="*/ 7732 w 17307"/>
                <a:gd name="T7" fmla="*/ 578 h 8203"/>
                <a:gd name="T8" fmla="*/ 7705 w 17307"/>
                <a:gd name="T9" fmla="*/ 650 h 8203"/>
                <a:gd name="T10" fmla="*/ 8575 w 17307"/>
                <a:gd name="T11" fmla="*/ 949 h 8203"/>
                <a:gd name="T12" fmla="*/ 9384 w 17307"/>
                <a:gd name="T13" fmla="*/ 4295 h 8203"/>
                <a:gd name="T14" fmla="*/ 6656 w 17307"/>
                <a:gd name="T15" fmla="*/ 5446 h 8203"/>
                <a:gd name="T16" fmla="*/ 7340 w 17307"/>
                <a:gd name="T17" fmla="*/ 5750 h 8203"/>
                <a:gd name="T18" fmla="*/ 7864 w 17307"/>
                <a:gd name="T19" fmla="*/ 5971 h 8203"/>
                <a:gd name="T20" fmla="*/ 8073 w 17307"/>
                <a:gd name="T21" fmla="*/ 5154 h 8203"/>
                <a:gd name="T22" fmla="*/ 9498 w 17307"/>
                <a:gd name="T23" fmla="*/ 6587 h 8203"/>
                <a:gd name="T24" fmla="*/ 10713 w 17307"/>
                <a:gd name="T25" fmla="*/ 6974 h 8203"/>
                <a:gd name="T26" fmla="*/ 11459 w 17307"/>
                <a:gd name="T27" fmla="*/ 2154 h 8203"/>
                <a:gd name="T28" fmla="*/ 11979 w 17307"/>
                <a:gd name="T29" fmla="*/ 7324 h 8203"/>
                <a:gd name="T30" fmla="*/ 12793 w 17307"/>
                <a:gd name="T31" fmla="*/ 7509 h 8203"/>
                <a:gd name="T32" fmla="*/ 13562 w 17307"/>
                <a:gd name="T33" fmla="*/ 7651 h 8203"/>
                <a:gd name="T34" fmla="*/ 14277 w 17307"/>
                <a:gd name="T35" fmla="*/ 7745 h 8203"/>
                <a:gd name="T36" fmla="*/ 14933 w 17307"/>
                <a:gd name="T37" fmla="*/ 7788 h 8203"/>
                <a:gd name="T38" fmla="*/ 13979 w 17307"/>
                <a:gd name="T39" fmla="*/ 3555 h 8203"/>
                <a:gd name="T40" fmla="*/ 15315 w 17307"/>
                <a:gd name="T41" fmla="*/ 4496 h 8203"/>
                <a:gd name="T42" fmla="*/ 16333 w 17307"/>
                <a:gd name="T43" fmla="*/ 5414 h 8203"/>
                <a:gd name="T44" fmla="*/ 16975 w 17307"/>
                <a:gd name="T45" fmla="*/ 6261 h 8203"/>
                <a:gd name="T46" fmla="*/ 17177 w 17307"/>
                <a:gd name="T47" fmla="*/ 6995 h 8203"/>
                <a:gd name="T48" fmla="*/ 16710 w 17307"/>
                <a:gd name="T49" fmla="*/ 7684 h 8203"/>
                <a:gd name="T50" fmla="*/ 15303 w 17307"/>
                <a:gd name="T51" fmla="*/ 7988 h 8203"/>
                <a:gd name="T52" fmla="*/ 13197 w 17307"/>
                <a:gd name="T53" fmla="*/ 7799 h 8203"/>
                <a:gd name="T54" fmla="*/ 10616 w 17307"/>
                <a:gd name="T55" fmla="*/ 7179 h 8203"/>
                <a:gd name="T56" fmla="*/ 7782 w 17307"/>
                <a:gd name="T57" fmla="*/ 6187 h 8203"/>
                <a:gd name="T58" fmla="*/ 6982 w 17307"/>
                <a:gd name="T59" fmla="*/ 5859 h 8203"/>
                <a:gd name="T60" fmla="*/ 6115 w 17307"/>
                <a:gd name="T61" fmla="*/ 5456 h 8203"/>
                <a:gd name="T62" fmla="*/ 5210 w 17307"/>
                <a:gd name="T63" fmla="*/ 4990 h 8203"/>
                <a:gd name="T64" fmla="*/ 4302 w 17307"/>
                <a:gd name="T65" fmla="*/ 4475 h 8203"/>
                <a:gd name="T66" fmla="*/ 3311 w 17307"/>
                <a:gd name="T67" fmla="*/ 3869 h 8203"/>
                <a:gd name="T68" fmla="*/ 1877 w 17307"/>
                <a:gd name="T69" fmla="*/ 2799 h 8203"/>
                <a:gd name="T70" fmla="*/ 857 w 17307"/>
                <a:gd name="T71" fmla="*/ 1789 h 8203"/>
                <a:gd name="T72" fmla="*/ 288 w 17307"/>
                <a:gd name="T73" fmla="*/ 893 h 8203"/>
                <a:gd name="T74" fmla="*/ 201 w 17307"/>
                <a:gd name="T75" fmla="*/ 168 h 8203"/>
                <a:gd name="T76" fmla="*/ 140 w 17307"/>
                <a:gd name="T77" fmla="*/ 185 h 8203"/>
                <a:gd name="T78" fmla="*/ 21 w 17307"/>
                <a:gd name="T79" fmla="*/ 490 h 8203"/>
                <a:gd name="T80" fmla="*/ 118 w 17307"/>
                <a:gd name="T81" fmla="*/ 1238 h 8203"/>
                <a:gd name="T82" fmla="*/ 685 w 17307"/>
                <a:gd name="T83" fmla="*/ 2122 h 8203"/>
                <a:gd name="T84" fmla="*/ 1710 w 17307"/>
                <a:gd name="T85" fmla="*/ 3110 h 8203"/>
                <a:gd name="T86" fmla="*/ 3188 w 17307"/>
                <a:gd name="T87" fmla="*/ 4172 h 8203"/>
                <a:gd name="T88" fmla="*/ 5753 w 17307"/>
                <a:gd name="T89" fmla="*/ 5597 h 8203"/>
                <a:gd name="T90" fmla="*/ 6253 w 17307"/>
                <a:gd name="T91" fmla="*/ 8051 h 8203"/>
                <a:gd name="T92" fmla="*/ 8451 w 17307"/>
                <a:gd name="T93" fmla="*/ 6776 h 8203"/>
                <a:gd name="T94" fmla="*/ 11299 w 17307"/>
                <a:gd name="T95" fmla="*/ 7679 h 8203"/>
                <a:gd name="T96" fmla="*/ 11859 w 17307"/>
                <a:gd name="T97" fmla="*/ 7818 h 8203"/>
                <a:gd name="T98" fmla="*/ 14044 w 17307"/>
                <a:gd name="T99" fmla="*/ 8168 h 8203"/>
                <a:gd name="T100" fmla="*/ 15231 w 17307"/>
                <a:gd name="T101" fmla="*/ 8195 h 8203"/>
                <a:gd name="T102" fmla="*/ 16193 w 17307"/>
                <a:gd name="T103" fmla="*/ 8053 h 8203"/>
                <a:gd name="T104" fmla="*/ 16885 w 17307"/>
                <a:gd name="T105" fmla="*/ 7738 h 8203"/>
                <a:gd name="T106" fmla="*/ 17266 w 17307"/>
                <a:gd name="T107" fmla="*/ 7236 h 8203"/>
                <a:gd name="T108" fmla="*/ 17215 w 17307"/>
                <a:gd name="T109" fmla="*/ 6530 h 8203"/>
                <a:gd name="T110" fmla="*/ 16685 w 17307"/>
                <a:gd name="T111" fmla="*/ 5681 h 8203"/>
                <a:gd name="T112" fmla="*/ 15734 w 17307"/>
                <a:gd name="T113" fmla="*/ 4737 h 8203"/>
                <a:gd name="T114" fmla="*/ 14423 w 17307"/>
                <a:gd name="T115" fmla="*/ 3747 h 8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07" h="8203">
                  <a:moveTo>
                    <a:pt x="13766" y="3320"/>
                  </a:moveTo>
                  <a:lnTo>
                    <a:pt x="13766" y="1019"/>
                  </a:lnTo>
                  <a:lnTo>
                    <a:pt x="11859" y="1019"/>
                  </a:lnTo>
                  <a:lnTo>
                    <a:pt x="11859" y="2271"/>
                  </a:lnTo>
                  <a:lnTo>
                    <a:pt x="11777" y="2228"/>
                  </a:lnTo>
                  <a:lnTo>
                    <a:pt x="11697" y="2186"/>
                  </a:lnTo>
                  <a:lnTo>
                    <a:pt x="11617" y="2146"/>
                  </a:lnTo>
                  <a:lnTo>
                    <a:pt x="11538" y="2106"/>
                  </a:lnTo>
                  <a:lnTo>
                    <a:pt x="11459" y="2066"/>
                  </a:lnTo>
                  <a:lnTo>
                    <a:pt x="11379" y="2028"/>
                  </a:lnTo>
                  <a:lnTo>
                    <a:pt x="11299" y="1989"/>
                  </a:lnTo>
                  <a:lnTo>
                    <a:pt x="11218" y="1951"/>
                  </a:lnTo>
                  <a:lnTo>
                    <a:pt x="11218" y="1019"/>
                  </a:lnTo>
                  <a:lnTo>
                    <a:pt x="9384" y="1019"/>
                  </a:lnTo>
                  <a:lnTo>
                    <a:pt x="9384" y="1179"/>
                  </a:lnTo>
                  <a:lnTo>
                    <a:pt x="9247" y="1125"/>
                  </a:lnTo>
                  <a:lnTo>
                    <a:pt x="9113" y="1073"/>
                  </a:lnTo>
                  <a:lnTo>
                    <a:pt x="8980" y="1022"/>
                  </a:lnTo>
                  <a:lnTo>
                    <a:pt x="8848" y="971"/>
                  </a:lnTo>
                  <a:lnTo>
                    <a:pt x="8718" y="923"/>
                  </a:lnTo>
                  <a:lnTo>
                    <a:pt x="8590" y="876"/>
                  </a:lnTo>
                  <a:lnTo>
                    <a:pt x="8463" y="830"/>
                  </a:lnTo>
                  <a:lnTo>
                    <a:pt x="8337" y="784"/>
                  </a:lnTo>
                  <a:lnTo>
                    <a:pt x="8213" y="741"/>
                  </a:lnTo>
                  <a:lnTo>
                    <a:pt x="8090" y="698"/>
                  </a:lnTo>
                  <a:lnTo>
                    <a:pt x="7969" y="657"/>
                  </a:lnTo>
                  <a:lnTo>
                    <a:pt x="7850" y="616"/>
                  </a:lnTo>
                  <a:lnTo>
                    <a:pt x="7732" y="578"/>
                  </a:lnTo>
                  <a:lnTo>
                    <a:pt x="7616" y="539"/>
                  </a:lnTo>
                  <a:lnTo>
                    <a:pt x="7502" y="502"/>
                  </a:lnTo>
                  <a:lnTo>
                    <a:pt x="7389" y="466"/>
                  </a:lnTo>
                  <a:lnTo>
                    <a:pt x="7360" y="539"/>
                  </a:lnTo>
                  <a:lnTo>
                    <a:pt x="7472" y="574"/>
                  </a:lnTo>
                  <a:lnTo>
                    <a:pt x="7588" y="612"/>
                  </a:lnTo>
                  <a:lnTo>
                    <a:pt x="7705" y="650"/>
                  </a:lnTo>
                  <a:lnTo>
                    <a:pt x="7823" y="689"/>
                  </a:lnTo>
                  <a:lnTo>
                    <a:pt x="7944" y="729"/>
                  </a:lnTo>
                  <a:lnTo>
                    <a:pt x="8066" y="771"/>
                  </a:lnTo>
                  <a:lnTo>
                    <a:pt x="8191" y="813"/>
                  </a:lnTo>
                  <a:lnTo>
                    <a:pt x="8317" y="858"/>
                  </a:lnTo>
                  <a:lnTo>
                    <a:pt x="8445" y="902"/>
                  </a:lnTo>
                  <a:lnTo>
                    <a:pt x="8575" y="949"/>
                  </a:lnTo>
                  <a:lnTo>
                    <a:pt x="8705" y="996"/>
                  </a:lnTo>
                  <a:lnTo>
                    <a:pt x="8837" y="1045"/>
                  </a:lnTo>
                  <a:lnTo>
                    <a:pt x="8973" y="1095"/>
                  </a:lnTo>
                  <a:lnTo>
                    <a:pt x="9108" y="1145"/>
                  </a:lnTo>
                  <a:lnTo>
                    <a:pt x="9245" y="1198"/>
                  </a:lnTo>
                  <a:lnTo>
                    <a:pt x="9384" y="1253"/>
                  </a:lnTo>
                  <a:lnTo>
                    <a:pt x="9384" y="4295"/>
                  </a:lnTo>
                  <a:lnTo>
                    <a:pt x="8205" y="1019"/>
                  </a:lnTo>
                  <a:lnTo>
                    <a:pt x="6253" y="1019"/>
                  </a:lnTo>
                  <a:lnTo>
                    <a:pt x="6253" y="5256"/>
                  </a:lnTo>
                  <a:lnTo>
                    <a:pt x="6354" y="5304"/>
                  </a:lnTo>
                  <a:lnTo>
                    <a:pt x="6456" y="5352"/>
                  </a:lnTo>
                  <a:lnTo>
                    <a:pt x="6556" y="5400"/>
                  </a:lnTo>
                  <a:lnTo>
                    <a:pt x="6656" y="5446"/>
                  </a:lnTo>
                  <a:lnTo>
                    <a:pt x="6756" y="5493"/>
                  </a:lnTo>
                  <a:lnTo>
                    <a:pt x="6856" y="5537"/>
                  </a:lnTo>
                  <a:lnTo>
                    <a:pt x="6954" y="5581"/>
                  </a:lnTo>
                  <a:lnTo>
                    <a:pt x="7053" y="5625"/>
                  </a:lnTo>
                  <a:lnTo>
                    <a:pt x="7149" y="5668"/>
                  </a:lnTo>
                  <a:lnTo>
                    <a:pt x="7245" y="5709"/>
                  </a:lnTo>
                  <a:lnTo>
                    <a:pt x="7340" y="5750"/>
                  </a:lnTo>
                  <a:lnTo>
                    <a:pt x="7434" y="5790"/>
                  </a:lnTo>
                  <a:lnTo>
                    <a:pt x="7527" y="5829"/>
                  </a:lnTo>
                  <a:lnTo>
                    <a:pt x="7618" y="5867"/>
                  </a:lnTo>
                  <a:lnTo>
                    <a:pt x="7708" y="5904"/>
                  </a:lnTo>
                  <a:lnTo>
                    <a:pt x="7797" y="5941"/>
                  </a:lnTo>
                  <a:lnTo>
                    <a:pt x="7830" y="5956"/>
                  </a:lnTo>
                  <a:lnTo>
                    <a:pt x="7864" y="5971"/>
                  </a:lnTo>
                  <a:lnTo>
                    <a:pt x="7900" y="5985"/>
                  </a:lnTo>
                  <a:lnTo>
                    <a:pt x="7935" y="5998"/>
                  </a:lnTo>
                  <a:lnTo>
                    <a:pt x="7970" y="6012"/>
                  </a:lnTo>
                  <a:lnTo>
                    <a:pt x="8006" y="6026"/>
                  </a:lnTo>
                  <a:lnTo>
                    <a:pt x="8040" y="6041"/>
                  </a:lnTo>
                  <a:lnTo>
                    <a:pt x="8073" y="6056"/>
                  </a:lnTo>
                  <a:lnTo>
                    <a:pt x="8073" y="5154"/>
                  </a:lnTo>
                  <a:lnTo>
                    <a:pt x="8437" y="6202"/>
                  </a:lnTo>
                  <a:lnTo>
                    <a:pt x="8615" y="6269"/>
                  </a:lnTo>
                  <a:lnTo>
                    <a:pt x="8792" y="6335"/>
                  </a:lnTo>
                  <a:lnTo>
                    <a:pt x="8969" y="6400"/>
                  </a:lnTo>
                  <a:lnTo>
                    <a:pt x="9146" y="6464"/>
                  </a:lnTo>
                  <a:lnTo>
                    <a:pt x="9322" y="6526"/>
                  </a:lnTo>
                  <a:lnTo>
                    <a:pt x="9498" y="6587"/>
                  </a:lnTo>
                  <a:lnTo>
                    <a:pt x="9675" y="6646"/>
                  </a:lnTo>
                  <a:lnTo>
                    <a:pt x="9849" y="6704"/>
                  </a:lnTo>
                  <a:lnTo>
                    <a:pt x="10024" y="6760"/>
                  </a:lnTo>
                  <a:lnTo>
                    <a:pt x="10197" y="6817"/>
                  </a:lnTo>
                  <a:lnTo>
                    <a:pt x="10370" y="6870"/>
                  </a:lnTo>
                  <a:lnTo>
                    <a:pt x="10542" y="6923"/>
                  </a:lnTo>
                  <a:lnTo>
                    <a:pt x="10713" y="6974"/>
                  </a:lnTo>
                  <a:lnTo>
                    <a:pt x="10882" y="7023"/>
                  </a:lnTo>
                  <a:lnTo>
                    <a:pt x="11051" y="7072"/>
                  </a:lnTo>
                  <a:lnTo>
                    <a:pt x="11218" y="7120"/>
                  </a:lnTo>
                  <a:lnTo>
                    <a:pt x="11218" y="2038"/>
                  </a:lnTo>
                  <a:lnTo>
                    <a:pt x="11299" y="2077"/>
                  </a:lnTo>
                  <a:lnTo>
                    <a:pt x="11379" y="2115"/>
                  </a:lnTo>
                  <a:lnTo>
                    <a:pt x="11459" y="2154"/>
                  </a:lnTo>
                  <a:lnTo>
                    <a:pt x="11538" y="2193"/>
                  </a:lnTo>
                  <a:lnTo>
                    <a:pt x="11617" y="2233"/>
                  </a:lnTo>
                  <a:lnTo>
                    <a:pt x="11697" y="2274"/>
                  </a:lnTo>
                  <a:lnTo>
                    <a:pt x="11777" y="2316"/>
                  </a:lnTo>
                  <a:lnTo>
                    <a:pt x="11859" y="2359"/>
                  </a:lnTo>
                  <a:lnTo>
                    <a:pt x="11859" y="7294"/>
                  </a:lnTo>
                  <a:lnTo>
                    <a:pt x="11979" y="7324"/>
                  </a:lnTo>
                  <a:lnTo>
                    <a:pt x="12098" y="7352"/>
                  </a:lnTo>
                  <a:lnTo>
                    <a:pt x="12215" y="7380"/>
                  </a:lnTo>
                  <a:lnTo>
                    <a:pt x="12332" y="7407"/>
                  </a:lnTo>
                  <a:lnTo>
                    <a:pt x="12449" y="7434"/>
                  </a:lnTo>
                  <a:lnTo>
                    <a:pt x="12565" y="7460"/>
                  </a:lnTo>
                  <a:lnTo>
                    <a:pt x="12680" y="7484"/>
                  </a:lnTo>
                  <a:lnTo>
                    <a:pt x="12793" y="7509"/>
                  </a:lnTo>
                  <a:lnTo>
                    <a:pt x="12906" y="7532"/>
                  </a:lnTo>
                  <a:lnTo>
                    <a:pt x="13018" y="7553"/>
                  </a:lnTo>
                  <a:lnTo>
                    <a:pt x="13128" y="7575"/>
                  </a:lnTo>
                  <a:lnTo>
                    <a:pt x="13239" y="7595"/>
                  </a:lnTo>
                  <a:lnTo>
                    <a:pt x="13347" y="7615"/>
                  </a:lnTo>
                  <a:lnTo>
                    <a:pt x="13455" y="7633"/>
                  </a:lnTo>
                  <a:lnTo>
                    <a:pt x="13562" y="7651"/>
                  </a:lnTo>
                  <a:lnTo>
                    <a:pt x="13667" y="7667"/>
                  </a:lnTo>
                  <a:lnTo>
                    <a:pt x="13772" y="7682"/>
                  </a:lnTo>
                  <a:lnTo>
                    <a:pt x="13876" y="7697"/>
                  </a:lnTo>
                  <a:lnTo>
                    <a:pt x="13978" y="7710"/>
                  </a:lnTo>
                  <a:lnTo>
                    <a:pt x="14079" y="7723"/>
                  </a:lnTo>
                  <a:lnTo>
                    <a:pt x="14179" y="7735"/>
                  </a:lnTo>
                  <a:lnTo>
                    <a:pt x="14277" y="7745"/>
                  </a:lnTo>
                  <a:lnTo>
                    <a:pt x="14375" y="7755"/>
                  </a:lnTo>
                  <a:lnTo>
                    <a:pt x="14471" y="7763"/>
                  </a:lnTo>
                  <a:lnTo>
                    <a:pt x="14566" y="7770"/>
                  </a:lnTo>
                  <a:lnTo>
                    <a:pt x="14659" y="7776"/>
                  </a:lnTo>
                  <a:lnTo>
                    <a:pt x="14752" y="7782"/>
                  </a:lnTo>
                  <a:lnTo>
                    <a:pt x="14843" y="7785"/>
                  </a:lnTo>
                  <a:lnTo>
                    <a:pt x="14933" y="7788"/>
                  </a:lnTo>
                  <a:lnTo>
                    <a:pt x="15020" y="7789"/>
                  </a:lnTo>
                  <a:lnTo>
                    <a:pt x="15107" y="7790"/>
                  </a:lnTo>
                  <a:lnTo>
                    <a:pt x="15192" y="7789"/>
                  </a:lnTo>
                  <a:lnTo>
                    <a:pt x="15192" y="6392"/>
                  </a:lnTo>
                  <a:lnTo>
                    <a:pt x="13766" y="6392"/>
                  </a:lnTo>
                  <a:lnTo>
                    <a:pt x="13766" y="3421"/>
                  </a:lnTo>
                  <a:lnTo>
                    <a:pt x="13979" y="3555"/>
                  </a:lnTo>
                  <a:lnTo>
                    <a:pt x="14186" y="3690"/>
                  </a:lnTo>
                  <a:lnTo>
                    <a:pt x="14390" y="3825"/>
                  </a:lnTo>
                  <a:lnTo>
                    <a:pt x="14587" y="3959"/>
                  </a:lnTo>
                  <a:lnTo>
                    <a:pt x="14777" y="4094"/>
                  </a:lnTo>
                  <a:lnTo>
                    <a:pt x="14963" y="4228"/>
                  </a:lnTo>
                  <a:lnTo>
                    <a:pt x="15141" y="4363"/>
                  </a:lnTo>
                  <a:lnTo>
                    <a:pt x="15315" y="4496"/>
                  </a:lnTo>
                  <a:lnTo>
                    <a:pt x="15481" y="4631"/>
                  </a:lnTo>
                  <a:lnTo>
                    <a:pt x="15641" y="4764"/>
                  </a:lnTo>
                  <a:lnTo>
                    <a:pt x="15794" y="4896"/>
                  </a:lnTo>
                  <a:lnTo>
                    <a:pt x="15940" y="5027"/>
                  </a:lnTo>
                  <a:lnTo>
                    <a:pt x="16078" y="5156"/>
                  </a:lnTo>
                  <a:lnTo>
                    <a:pt x="16210" y="5286"/>
                  </a:lnTo>
                  <a:lnTo>
                    <a:pt x="16333" y="5414"/>
                  </a:lnTo>
                  <a:lnTo>
                    <a:pt x="16450" y="5539"/>
                  </a:lnTo>
                  <a:lnTo>
                    <a:pt x="16558" y="5665"/>
                  </a:lnTo>
                  <a:lnTo>
                    <a:pt x="16659" y="5788"/>
                  </a:lnTo>
                  <a:lnTo>
                    <a:pt x="16751" y="5909"/>
                  </a:lnTo>
                  <a:lnTo>
                    <a:pt x="16834" y="6028"/>
                  </a:lnTo>
                  <a:lnTo>
                    <a:pt x="16909" y="6146"/>
                  </a:lnTo>
                  <a:lnTo>
                    <a:pt x="16975" y="6261"/>
                  </a:lnTo>
                  <a:lnTo>
                    <a:pt x="17032" y="6373"/>
                  </a:lnTo>
                  <a:lnTo>
                    <a:pt x="17081" y="6485"/>
                  </a:lnTo>
                  <a:lnTo>
                    <a:pt x="17119" y="6592"/>
                  </a:lnTo>
                  <a:lnTo>
                    <a:pt x="17148" y="6698"/>
                  </a:lnTo>
                  <a:lnTo>
                    <a:pt x="17167" y="6799"/>
                  </a:lnTo>
                  <a:lnTo>
                    <a:pt x="17177" y="6899"/>
                  </a:lnTo>
                  <a:lnTo>
                    <a:pt x="17177" y="6995"/>
                  </a:lnTo>
                  <a:lnTo>
                    <a:pt x="17166" y="7088"/>
                  </a:lnTo>
                  <a:lnTo>
                    <a:pt x="17146" y="7178"/>
                  </a:lnTo>
                  <a:lnTo>
                    <a:pt x="17114" y="7265"/>
                  </a:lnTo>
                  <a:lnTo>
                    <a:pt x="17044" y="7387"/>
                  </a:lnTo>
                  <a:lnTo>
                    <a:pt x="16952" y="7497"/>
                  </a:lnTo>
                  <a:lnTo>
                    <a:pt x="16841" y="7597"/>
                  </a:lnTo>
                  <a:lnTo>
                    <a:pt x="16710" y="7684"/>
                  </a:lnTo>
                  <a:lnTo>
                    <a:pt x="16560" y="7760"/>
                  </a:lnTo>
                  <a:lnTo>
                    <a:pt x="16392" y="7825"/>
                  </a:lnTo>
                  <a:lnTo>
                    <a:pt x="16207" y="7879"/>
                  </a:lnTo>
                  <a:lnTo>
                    <a:pt x="16005" y="7921"/>
                  </a:lnTo>
                  <a:lnTo>
                    <a:pt x="15786" y="7954"/>
                  </a:lnTo>
                  <a:lnTo>
                    <a:pt x="15551" y="7976"/>
                  </a:lnTo>
                  <a:lnTo>
                    <a:pt x="15303" y="7988"/>
                  </a:lnTo>
                  <a:lnTo>
                    <a:pt x="15040" y="7990"/>
                  </a:lnTo>
                  <a:lnTo>
                    <a:pt x="14763" y="7982"/>
                  </a:lnTo>
                  <a:lnTo>
                    <a:pt x="14473" y="7964"/>
                  </a:lnTo>
                  <a:lnTo>
                    <a:pt x="14170" y="7936"/>
                  </a:lnTo>
                  <a:lnTo>
                    <a:pt x="13856" y="7899"/>
                  </a:lnTo>
                  <a:lnTo>
                    <a:pt x="13532" y="7854"/>
                  </a:lnTo>
                  <a:lnTo>
                    <a:pt x="13197" y="7799"/>
                  </a:lnTo>
                  <a:lnTo>
                    <a:pt x="12852" y="7736"/>
                  </a:lnTo>
                  <a:lnTo>
                    <a:pt x="12498" y="7664"/>
                  </a:lnTo>
                  <a:lnTo>
                    <a:pt x="12135" y="7583"/>
                  </a:lnTo>
                  <a:lnTo>
                    <a:pt x="11766" y="7494"/>
                  </a:lnTo>
                  <a:lnTo>
                    <a:pt x="11389" y="7396"/>
                  </a:lnTo>
                  <a:lnTo>
                    <a:pt x="11005" y="7292"/>
                  </a:lnTo>
                  <a:lnTo>
                    <a:pt x="10616" y="7179"/>
                  </a:lnTo>
                  <a:lnTo>
                    <a:pt x="10221" y="7058"/>
                  </a:lnTo>
                  <a:lnTo>
                    <a:pt x="9822" y="6930"/>
                  </a:lnTo>
                  <a:lnTo>
                    <a:pt x="9419" y="6796"/>
                  </a:lnTo>
                  <a:lnTo>
                    <a:pt x="9013" y="6653"/>
                  </a:lnTo>
                  <a:lnTo>
                    <a:pt x="8604" y="6505"/>
                  </a:lnTo>
                  <a:lnTo>
                    <a:pt x="8194" y="6349"/>
                  </a:lnTo>
                  <a:lnTo>
                    <a:pt x="7782" y="6187"/>
                  </a:lnTo>
                  <a:lnTo>
                    <a:pt x="7673" y="6146"/>
                  </a:lnTo>
                  <a:lnTo>
                    <a:pt x="7562" y="6102"/>
                  </a:lnTo>
                  <a:lnTo>
                    <a:pt x="7450" y="6056"/>
                  </a:lnTo>
                  <a:lnTo>
                    <a:pt x="7335" y="6010"/>
                  </a:lnTo>
                  <a:lnTo>
                    <a:pt x="7219" y="5961"/>
                  </a:lnTo>
                  <a:lnTo>
                    <a:pt x="7101" y="5911"/>
                  </a:lnTo>
                  <a:lnTo>
                    <a:pt x="6982" y="5859"/>
                  </a:lnTo>
                  <a:lnTo>
                    <a:pt x="6862" y="5805"/>
                  </a:lnTo>
                  <a:lnTo>
                    <a:pt x="6740" y="5751"/>
                  </a:lnTo>
                  <a:lnTo>
                    <a:pt x="6617" y="5695"/>
                  </a:lnTo>
                  <a:lnTo>
                    <a:pt x="6492" y="5637"/>
                  </a:lnTo>
                  <a:lnTo>
                    <a:pt x="6368" y="5578"/>
                  </a:lnTo>
                  <a:lnTo>
                    <a:pt x="6241" y="5518"/>
                  </a:lnTo>
                  <a:lnTo>
                    <a:pt x="6115" y="5456"/>
                  </a:lnTo>
                  <a:lnTo>
                    <a:pt x="5987" y="5393"/>
                  </a:lnTo>
                  <a:lnTo>
                    <a:pt x="5858" y="5328"/>
                  </a:lnTo>
                  <a:lnTo>
                    <a:pt x="5730" y="5263"/>
                  </a:lnTo>
                  <a:lnTo>
                    <a:pt x="5600" y="5196"/>
                  </a:lnTo>
                  <a:lnTo>
                    <a:pt x="5470" y="5129"/>
                  </a:lnTo>
                  <a:lnTo>
                    <a:pt x="5340" y="5060"/>
                  </a:lnTo>
                  <a:lnTo>
                    <a:pt x="5210" y="4990"/>
                  </a:lnTo>
                  <a:lnTo>
                    <a:pt x="5080" y="4919"/>
                  </a:lnTo>
                  <a:lnTo>
                    <a:pt x="4950" y="4848"/>
                  </a:lnTo>
                  <a:lnTo>
                    <a:pt x="4819" y="4774"/>
                  </a:lnTo>
                  <a:lnTo>
                    <a:pt x="4689" y="4701"/>
                  </a:lnTo>
                  <a:lnTo>
                    <a:pt x="4559" y="4626"/>
                  </a:lnTo>
                  <a:lnTo>
                    <a:pt x="4431" y="4552"/>
                  </a:lnTo>
                  <a:lnTo>
                    <a:pt x="4302" y="4475"/>
                  </a:lnTo>
                  <a:lnTo>
                    <a:pt x="4173" y="4398"/>
                  </a:lnTo>
                  <a:lnTo>
                    <a:pt x="4046" y="4321"/>
                  </a:lnTo>
                  <a:lnTo>
                    <a:pt x="3919" y="4242"/>
                  </a:lnTo>
                  <a:lnTo>
                    <a:pt x="3792" y="4163"/>
                  </a:lnTo>
                  <a:lnTo>
                    <a:pt x="3792" y="4178"/>
                  </a:lnTo>
                  <a:lnTo>
                    <a:pt x="3548" y="4024"/>
                  </a:lnTo>
                  <a:lnTo>
                    <a:pt x="3311" y="3869"/>
                  </a:lnTo>
                  <a:lnTo>
                    <a:pt x="3082" y="3716"/>
                  </a:lnTo>
                  <a:lnTo>
                    <a:pt x="2861" y="3561"/>
                  </a:lnTo>
                  <a:lnTo>
                    <a:pt x="2648" y="3407"/>
                  </a:lnTo>
                  <a:lnTo>
                    <a:pt x="2442" y="3255"/>
                  </a:lnTo>
                  <a:lnTo>
                    <a:pt x="2246" y="3102"/>
                  </a:lnTo>
                  <a:lnTo>
                    <a:pt x="2056" y="2951"/>
                  </a:lnTo>
                  <a:lnTo>
                    <a:pt x="1877" y="2799"/>
                  </a:lnTo>
                  <a:lnTo>
                    <a:pt x="1705" y="2650"/>
                  </a:lnTo>
                  <a:lnTo>
                    <a:pt x="1541" y="2503"/>
                  </a:lnTo>
                  <a:lnTo>
                    <a:pt x="1387" y="2356"/>
                  </a:lnTo>
                  <a:lnTo>
                    <a:pt x="1241" y="2211"/>
                  </a:lnTo>
                  <a:lnTo>
                    <a:pt x="1104" y="2068"/>
                  </a:lnTo>
                  <a:lnTo>
                    <a:pt x="976" y="1927"/>
                  </a:lnTo>
                  <a:lnTo>
                    <a:pt x="857" y="1789"/>
                  </a:lnTo>
                  <a:lnTo>
                    <a:pt x="747" y="1653"/>
                  </a:lnTo>
                  <a:lnTo>
                    <a:pt x="647" y="1519"/>
                  </a:lnTo>
                  <a:lnTo>
                    <a:pt x="556" y="1388"/>
                  </a:lnTo>
                  <a:lnTo>
                    <a:pt x="475" y="1259"/>
                  </a:lnTo>
                  <a:lnTo>
                    <a:pt x="402" y="1135"/>
                  </a:lnTo>
                  <a:lnTo>
                    <a:pt x="340" y="1012"/>
                  </a:lnTo>
                  <a:lnTo>
                    <a:pt x="288" y="893"/>
                  </a:lnTo>
                  <a:lnTo>
                    <a:pt x="244" y="778"/>
                  </a:lnTo>
                  <a:lnTo>
                    <a:pt x="212" y="666"/>
                  </a:lnTo>
                  <a:lnTo>
                    <a:pt x="189" y="558"/>
                  </a:lnTo>
                  <a:lnTo>
                    <a:pt x="176" y="454"/>
                  </a:lnTo>
                  <a:lnTo>
                    <a:pt x="174" y="355"/>
                  </a:lnTo>
                  <a:lnTo>
                    <a:pt x="182" y="260"/>
                  </a:lnTo>
                  <a:lnTo>
                    <a:pt x="201" y="168"/>
                  </a:lnTo>
                  <a:lnTo>
                    <a:pt x="229" y="82"/>
                  </a:lnTo>
                  <a:lnTo>
                    <a:pt x="269" y="0"/>
                  </a:lnTo>
                  <a:lnTo>
                    <a:pt x="242" y="38"/>
                  </a:lnTo>
                  <a:lnTo>
                    <a:pt x="215" y="75"/>
                  </a:lnTo>
                  <a:lnTo>
                    <a:pt x="189" y="111"/>
                  </a:lnTo>
                  <a:lnTo>
                    <a:pt x="163" y="147"/>
                  </a:lnTo>
                  <a:lnTo>
                    <a:pt x="140" y="185"/>
                  </a:lnTo>
                  <a:lnTo>
                    <a:pt x="118" y="223"/>
                  </a:lnTo>
                  <a:lnTo>
                    <a:pt x="107" y="243"/>
                  </a:lnTo>
                  <a:lnTo>
                    <a:pt x="97" y="264"/>
                  </a:lnTo>
                  <a:lnTo>
                    <a:pt x="89" y="284"/>
                  </a:lnTo>
                  <a:lnTo>
                    <a:pt x="80" y="306"/>
                  </a:lnTo>
                  <a:lnTo>
                    <a:pt x="45" y="396"/>
                  </a:lnTo>
                  <a:lnTo>
                    <a:pt x="21" y="490"/>
                  </a:lnTo>
                  <a:lnTo>
                    <a:pt x="5" y="587"/>
                  </a:lnTo>
                  <a:lnTo>
                    <a:pt x="0" y="688"/>
                  </a:lnTo>
                  <a:lnTo>
                    <a:pt x="4" y="793"/>
                  </a:lnTo>
                  <a:lnTo>
                    <a:pt x="18" y="899"/>
                  </a:lnTo>
                  <a:lnTo>
                    <a:pt x="42" y="1009"/>
                  </a:lnTo>
                  <a:lnTo>
                    <a:pt x="75" y="1123"/>
                  </a:lnTo>
                  <a:lnTo>
                    <a:pt x="118" y="1238"/>
                  </a:lnTo>
                  <a:lnTo>
                    <a:pt x="170" y="1357"/>
                  </a:lnTo>
                  <a:lnTo>
                    <a:pt x="233" y="1479"/>
                  </a:lnTo>
                  <a:lnTo>
                    <a:pt x="304" y="1602"/>
                  </a:lnTo>
                  <a:lnTo>
                    <a:pt x="385" y="1728"/>
                  </a:lnTo>
                  <a:lnTo>
                    <a:pt x="475" y="1857"/>
                  </a:lnTo>
                  <a:lnTo>
                    <a:pt x="575" y="1989"/>
                  </a:lnTo>
                  <a:lnTo>
                    <a:pt x="685" y="2122"/>
                  </a:lnTo>
                  <a:lnTo>
                    <a:pt x="803" y="2257"/>
                  </a:lnTo>
                  <a:lnTo>
                    <a:pt x="931" y="2395"/>
                  </a:lnTo>
                  <a:lnTo>
                    <a:pt x="1069" y="2534"/>
                  </a:lnTo>
                  <a:lnTo>
                    <a:pt x="1215" y="2676"/>
                  </a:lnTo>
                  <a:lnTo>
                    <a:pt x="1370" y="2819"/>
                  </a:lnTo>
                  <a:lnTo>
                    <a:pt x="1536" y="2964"/>
                  </a:lnTo>
                  <a:lnTo>
                    <a:pt x="1710" y="3110"/>
                  </a:lnTo>
                  <a:lnTo>
                    <a:pt x="1894" y="3258"/>
                  </a:lnTo>
                  <a:lnTo>
                    <a:pt x="2087" y="3407"/>
                  </a:lnTo>
                  <a:lnTo>
                    <a:pt x="2289" y="3558"/>
                  </a:lnTo>
                  <a:lnTo>
                    <a:pt x="2500" y="3710"/>
                  </a:lnTo>
                  <a:lnTo>
                    <a:pt x="2720" y="3863"/>
                  </a:lnTo>
                  <a:lnTo>
                    <a:pt x="2949" y="4016"/>
                  </a:lnTo>
                  <a:lnTo>
                    <a:pt x="3188" y="4172"/>
                  </a:lnTo>
                  <a:lnTo>
                    <a:pt x="3434" y="4328"/>
                  </a:lnTo>
                  <a:lnTo>
                    <a:pt x="3691" y="4485"/>
                  </a:lnTo>
                  <a:lnTo>
                    <a:pt x="3691" y="8051"/>
                  </a:lnTo>
                  <a:lnTo>
                    <a:pt x="5598" y="8051"/>
                  </a:lnTo>
                  <a:lnTo>
                    <a:pt x="5598" y="5518"/>
                  </a:lnTo>
                  <a:lnTo>
                    <a:pt x="5676" y="5557"/>
                  </a:lnTo>
                  <a:lnTo>
                    <a:pt x="5753" y="5597"/>
                  </a:lnTo>
                  <a:lnTo>
                    <a:pt x="5834" y="5637"/>
                  </a:lnTo>
                  <a:lnTo>
                    <a:pt x="5915" y="5678"/>
                  </a:lnTo>
                  <a:lnTo>
                    <a:pt x="5997" y="5719"/>
                  </a:lnTo>
                  <a:lnTo>
                    <a:pt x="6081" y="5760"/>
                  </a:lnTo>
                  <a:lnTo>
                    <a:pt x="6167" y="5799"/>
                  </a:lnTo>
                  <a:lnTo>
                    <a:pt x="6253" y="5838"/>
                  </a:lnTo>
                  <a:lnTo>
                    <a:pt x="6253" y="8051"/>
                  </a:lnTo>
                  <a:lnTo>
                    <a:pt x="8073" y="8051"/>
                  </a:lnTo>
                  <a:lnTo>
                    <a:pt x="8073" y="6639"/>
                  </a:lnTo>
                  <a:lnTo>
                    <a:pt x="8149" y="6666"/>
                  </a:lnTo>
                  <a:lnTo>
                    <a:pt x="8226" y="6693"/>
                  </a:lnTo>
                  <a:lnTo>
                    <a:pt x="8302" y="6720"/>
                  </a:lnTo>
                  <a:lnTo>
                    <a:pt x="8377" y="6747"/>
                  </a:lnTo>
                  <a:lnTo>
                    <a:pt x="8451" y="6776"/>
                  </a:lnTo>
                  <a:lnTo>
                    <a:pt x="8526" y="6803"/>
                  </a:lnTo>
                  <a:lnTo>
                    <a:pt x="8598" y="6830"/>
                  </a:lnTo>
                  <a:lnTo>
                    <a:pt x="8670" y="6857"/>
                  </a:lnTo>
                  <a:lnTo>
                    <a:pt x="9093" y="8051"/>
                  </a:lnTo>
                  <a:lnTo>
                    <a:pt x="11218" y="8051"/>
                  </a:lnTo>
                  <a:lnTo>
                    <a:pt x="11218" y="7658"/>
                  </a:lnTo>
                  <a:lnTo>
                    <a:pt x="11299" y="7679"/>
                  </a:lnTo>
                  <a:lnTo>
                    <a:pt x="11379" y="7699"/>
                  </a:lnTo>
                  <a:lnTo>
                    <a:pt x="11459" y="7719"/>
                  </a:lnTo>
                  <a:lnTo>
                    <a:pt x="11538" y="7738"/>
                  </a:lnTo>
                  <a:lnTo>
                    <a:pt x="11617" y="7757"/>
                  </a:lnTo>
                  <a:lnTo>
                    <a:pt x="11697" y="7776"/>
                  </a:lnTo>
                  <a:lnTo>
                    <a:pt x="11777" y="7797"/>
                  </a:lnTo>
                  <a:lnTo>
                    <a:pt x="11859" y="7818"/>
                  </a:lnTo>
                  <a:lnTo>
                    <a:pt x="11859" y="8051"/>
                  </a:lnTo>
                  <a:lnTo>
                    <a:pt x="13082" y="8051"/>
                  </a:lnTo>
                  <a:lnTo>
                    <a:pt x="13281" y="8081"/>
                  </a:lnTo>
                  <a:lnTo>
                    <a:pt x="13477" y="8107"/>
                  </a:lnTo>
                  <a:lnTo>
                    <a:pt x="13669" y="8131"/>
                  </a:lnTo>
                  <a:lnTo>
                    <a:pt x="13857" y="8151"/>
                  </a:lnTo>
                  <a:lnTo>
                    <a:pt x="14044" y="8168"/>
                  </a:lnTo>
                  <a:lnTo>
                    <a:pt x="14225" y="8182"/>
                  </a:lnTo>
                  <a:lnTo>
                    <a:pt x="14404" y="8193"/>
                  </a:lnTo>
                  <a:lnTo>
                    <a:pt x="14577" y="8199"/>
                  </a:lnTo>
                  <a:lnTo>
                    <a:pt x="14748" y="8203"/>
                  </a:lnTo>
                  <a:lnTo>
                    <a:pt x="14913" y="8203"/>
                  </a:lnTo>
                  <a:lnTo>
                    <a:pt x="15074" y="8200"/>
                  </a:lnTo>
                  <a:lnTo>
                    <a:pt x="15231" y="8195"/>
                  </a:lnTo>
                  <a:lnTo>
                    <a:pt x="15384" y="8185"/>
                  </a:lnTo>
                  <a:lnTo>
                    <a:pt x="15531" y="8171"/>
                  </a:lnTo>
                  <a:lnTo>
                    <a:pt x="15674" y="8155"/>
                  </a:lnTo>
                  <a:lnTo>
                    <a:pt x="15811" y="8135"/>
                  </a:lnTo>
                  <a:lnTo>
                    <a:pt x="15944" y="8111"/>
                  </a:lnTo>
                  <a:lnTo>
                    <a:pt x="16071" y="8084"/>
                  </a:lnTo>
                  <a:lnTo>
                    <a:pt x="16193" y="8053"/>
                  </a:lnTo>
                  <a:lnTo>
                    <a:pt x="16310" y="8020"/>
                  </a:lnTo>
                  <a:lnTo>
                    <a:pt x="16420" y="7982"/>
                  </a:lnTo>
                  <a:lnTo>
                    <a:pt x="16525" y="7939"/>
                  </a:lnTo>
                  <a:lnTo>
                    <a:pt x="16624" y="7895"/>
                  </a:lnTo>
                  <a:lnTo>
                    <a:pt x="16717" y="7846"/>
                  </a:lnTo>
                  <a:lnTo>
                    <a:pt x="16804" y="7793"/>
                  </a:lnTo>
                  <a:lnTo>
                    <a:pt x="16885" y="7738"/>
                  </a:lnTo>
                  <a:lnTo>
                    <a:pt x="16960" y="7678"/>
                  </a:lnTo>
                  <a:lnTo>
                    <a:pt x="17028" y="7615"/>
                  </a:lnTo>
                  <a:lnTo>
                    <a:pt x="17088" y="7548"/>
                  </a:lnTo>
                  <a:lnTo>
                    <a:pt x="17143" y="7477"/>
                  </a:lnTo>
                  <a:lnTo>
                    <a:pt x="17190" y="7402"/>
                  </a:lnTo>
                  <a:lnTo>
                    <a:pt x="17231" y="7323"/>
                  </a:lnTo>
                  <a:lnTo>
                    <a:pt x="17266" y="7236"/>
                  </a:lnTo>
                  <a:lnTo>
                    <a:pt x="17291" y="7146"/>
                  </a:lnTo>
                  <a:lnTo>
                    <a:pt x="17304" y="7051"/>
                  </a:lnTo>
                  <a:lnTo>
                    <a:pt x="17307" y="6954"/>
                  </a:lnTo>
                  <a:lnTo>
                    <a:pt x="17299" y="6852"/>
                  </a:lnTo>
                  <a:lnTo>
                    <a:pt x="17281" y="6749"/>
                  </a:lnTo>
                  <a:lnTo>
                    <a:pt x="17254" y="6640"/>
                  </a:lnTo>
                  <a:lnTo>
                    <a:pt x="17215" y="6530"/>
                  </a:lnTo>
                  <a:lnTo>
                    <a:pt x="17167" y="6416"/>
                  </a:lnTo>
                  <a:lnTo>
                    <a:pt x="17110" y="6300"/>
                  </a:lnTo>
                  <a:lnTo>
                    <a:pt x="17043" y="6181"/>
                  </a:lnTo>
                  <a:lnTo>
                    <a:pt x="16967" y="6058"/>
                  </a:lnTo>
                  <a:lnTo>
                    <a:pt x="16882" y="5935"/>
                  </a:lnTo>
                  <a:lnTo>
                    <a:pt x="16788" y="5809"/>
                  </a:lnTo>
                  <a:lnTo>
                    <a:pt x="16685" y="5681"/>
                  </a:lnTo>
                  <a:lnTo>
                    <a:pt x="16574" y="5550"/>
                  </a:lnTo>
                  <a:lnTo>
                    <a:pt x="16454" y="5419"/>
                  </a:lnTo>
                  <a:lnTo>
                    <a:pt x="16326" y="5285"/>
                  </a:lnTo>
                  <a:lnTo>
                    <a:pt x="16190" y="5150"/>
                  </a:lnTo>
                  <a:lnTo>
                    <a:pt x="16046" y="5014"/>
                  </a:lnTo>
                  <a:lnTo>
                    <a:pt x="15894" y="4876"/>
                  </a:lnTo>
                  <a:lnTo>
                    <a:pt x="15734" y="4737"/>
                  </a:lnTo>
                  <a:lnTo>
                    <a:pt x="15568" y="4597"/>
                  </a:lnTo>
                  <a:lnTo>
                    <a:pt x="15395" y="4456"/>
                  </a:lnTo>
                  <a:lnTo>
                    <a:pt x="15214" y="4316"/>
                  </a:lnTo>
                  <a:lnTo>
                    <a:pt x="15026" y="4174"/>
                  </a:lnTo>
                  <a:lnTo>
                    <a:pt x="14831" y="4031"/>
                  </a:lnTo>
                  <a:lnTo>
                    <a:pt x="14631" y="3890"/>
                  </a:lnTo>
                  <a:lnTo>
                    <a:pt x="14423" y="3747"/>
                  </a:lnTo>
                  <a:lnTo>
                    <a:pt x="14210" y="3604"/>
                  </a:lnTo>
                  <a:lnTo>
                    <a:pt x="13991" y="3461"/>
                  </a:lnTo>
                  <a:lnTo>
                    <a:pt x="13766" y="3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5809" name="Text Box 33"/>
          <p:cNvSpPr txBox="1">
            <a:spLocks noChangeArrowheads="1"/>
          </p:cNvSpPr>
          <p:nvPr/>
        </p:nvSpPr>
        <p:spPr bwMode="auto">
          <a:xfrm rot="16200000">
            <a:off x="-456406" y="3604419"/>
            <a:ext cx="251301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spcBef>
                <a:spcPct val="40000"/>
              </a:spcBef>
            </a:pPr>
            <a:r>
              <a:rPr lang="en-US" altLang="en-US" sz="2100" i="1">
                <a:solidFill>
                  <a:srgbClr val="85B2DB"/>
                </a:solidFill>
                <a:latin typeface="Arial" pitchFamily="34" charset="0"/>
              </a:rPr>
              <a:t>www.inl.gov</a:t>
            </a:r>
          </a:p>
        </p:txBody>
      </p:sp>
      <p:grpSp>
        <p:nvGrpSpPr>
          <p:cNvPr id="75810" name="Group 34"/>
          <p:cNvGrpSpPr>
            <a:grpSpLocks/>
          </p:cNvGrpSpPr>
          <p:nvPr/>
        </p:nvGrpSpPr>
        <p:grpSpPr bwMode="auto">
          <a:xfrm>
            <a:off x="1947863" y="0"/>
            <a:ext cx="312737" cy="6858000"/>
            <a:chOff x="1227" y="0"/>
            <a:chExt cx="197" cy="4320"/>
          </a:xfrm>
        </p:grpSpPr>
        <p:sp>
          <p:nvSpPr>
            <p:cNvPr id="75811" name="Line 35"/>
            <p:cNvSpPr>
              <a:spLocks noChangeShapeType="1"/>
            </p:cNvSpPr>
            <p:nvPr userDrawn="1"/>
          </p:nvSpPr>
          <p:spPr bwMode="auto">
            <a:xfrm>
              <a:off x="1424" y="3140"/>
              <a:ext cx="0" cy="118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2" name="Line 36"/>
            <p:cNvSpPr>
              <a:spLocks noChangeShapeType="1"/>
            </p:cNvSpPr>
            <p:nvPr userDrawn="1"/>
          </p:nvSpPr>
          <p:spPr bwMode="auto">
            <a:xfrm flipH="1" flipV="1">
              <a:off x="1227" y="2943"/>
              <a:ext cx="195" cy="195"/>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Line 37"/>
            <p:cNvSpPr>
              <a:spLocks noChangeShapeType="1"/>
            </p:cNvSpPr>
            <p:nvPr userDrawn="1"/>
          </p:nvSpPr>
          <p:spPr bwMode="auto">
            <a:xfrm flipV="1">
              <a:off x="1229" y="0"/>
              <a:ext cx="0" cy="2943"/>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814" name="Group 38"/>
          <p:cNvGrpSpPr>
            <a:grpSpLocks/>
          </p:cNvGrpSpPr>
          <p:nvPr/>
        </p:nvGrpSpPr>
        <p:grpSpPr bwMode="auto">
          <a:xfrm>
            <a:off x="1885950" y="0"/>
            <a:ext cx="441325" cy="6858000"/>
            <a:chOff x="1188" y="0"/>
            <a:chExt cx="278" cy="4320"/>
          </a:xfrm>
        </p:grpSpPr>
        <p:sp>
          <p:nvSpPr>
            <p:cNvPr id="75815" name="Rectangle 39"/>
            <p:cNvSpPr>
              <a:spLocks noChangeArrowheads="1"/>
            </p:cNvSpPr>
            <p:nvPr userDrawn="1"/>
          </p:nvSpPr>
          <p:spPr bwMode="auto">
            <a:xfrm>
              <a:off x="1460" y="3360"/>
              <a:ext cx="6" cy="960"/>
            </a:xfrm>
            <a:prstGeom prst="rect">
              <a:avLst/>
            </a:prstGeom>
            <a:solidFill>
              <a:srgbClr val="FF66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6" name="Rectangle 40"/>
            <p:cNvSpPr>
              <a:spLocks noChangeArrowheads="1"/>
            </p:cNvSpPr>
            <p:nvPr userDrawn="1"/>
          </p:nvSpPr>
          <p:spPr bwMode="auto">
            <a:xfrm rot="2700000">
              <a:off x="1133" y="3224"/>
              <a:ext cx="387" cy="6"/>
            </a:xfrm>
            <a:prstGeom prst="rect">
              <a:avLst/>
            </a:prstGeom>
            <a:solidFill>
              <a:srgbClr val="FF66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7" name="Rectangle 41"/>
            <p:cNvSpPr>
              <a:spLocks noChangeArrowheads="1"/>
            </p:cNvSpPr>
            <p:nvPr userDrawn="1"/>
          </p:nvSpPr>
          <p:spPr bwMode="auto">
            <a:xfrm>
              <a:off x="1188" y="0"/>
              <a:ext cx="6" cy="3092"/>
            </a:xfrm>
            <a:prstGeom prst="rect">
              <a:avLst/>
            </a:prstGeom>
            <a:solidFill>
              <a:srgbClr val="FF66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Business Sensitive</a:t>
            </a:r>
          </a:p>
        </p:txBody>
      </p:sp>
      <p:sp>
        <p:nvSpPr>
          <p:cNvPr id="5" name="Slide Number Placeholder 4"/>
          <p:cNvSpPr>
            <a:spLocks noGrp="1"/>
          </p:cNvSpPr>
          <p:nvPr>
            <p:ph type="sldNum" sz="quarter" idx="11"/>
          </p:nvPr>
        </p:nvSpPr>
        <p:spPr/>
        <p:txBody>
          <a:bodyPr/>
          <a:lstStyle>
            <a:lvl1pPr>
              <a:defRPr/>
            </a:lvl1pPr>
          </a:lstStyle>
          <a:p>
            <a:fld id="{5F5B3B2F-BA73-40C9-A88F-574C0D35AA69}" type="slidenum">
              <a:rPr lang="en-US" altLang="en-US"/>
              <a:pPr/>
              <a:t>‹#›</a:t>
            </a:fld>
            <a:endParaRPr lang="en-US" altLang="en-US"/>
          </a:p>
        </p:txBody>
      </p:sp>
    </p:spTree>
    <p:extLst>
      <p:ext uri="{BB962C8B-B14F-4D97-AF65-F5344CB8AC3E}">
        <p14:creationId xmlns:p14="http://schemas.microsoft.com/office/powerpoint/2010/main" val="8935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1004888"/>
            <a:ext cx="2063750" cy="511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004888"/>
            <a:ext cx="6042025" cy="511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Business Sensitive</a:t>
            </a:r>
          </a:p>
        </p:txBody>
      </p:sp>
      <p:sp>
        <p:nvSpPr>
          <p:cNvPr id="5" name="Slide Number Placeholder 4"/>
          <p:cNvSpPr>
            <a:spLocks noGrp="1"/>
          </p:cNvSpPr>
          <p:nvPr>
            <p:ph type="sldNum" sz="quarter" idx="11"/>
          </p:nvPr>
        </p:nvSpPr>
        <p:spPr/>
        <p:txBody>
          <a:bodyPr/>
          <a:lstStyle>
            <a:lvl1pPr>
              <a:defRPr/>
            </a:lvl1pPr>
          </a:lstStyle>
          <a:p>
            <a:fld id="{825368ED-8E9F-419E-BDB1-213EAC42BDBC}" type="slidenum">
              <a:rPr lang="en-US" altLang="en-US"/>
              <a:pPr/>
              <a:t>‹#›</a:t>
            </a:fld>
            <a:endParaRPr lang="en-US" altLang="en-US"/>
          </a:p>
        </p:txBody>
      </p:sp>
    </p:spTree>
    <p:extLst>
      <p:ext uri="{BB962C8B-B14F-4D97-AF65-F5344CB8AC3E}">
        <p14:creationId xmlns:p14="http://schemas.microsoft.com/office/powerpoint/2010/main" val="75248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004888"/>
            <a:ext cx="8258175" cy="363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52887"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0900" y="1598613"/>
            <a:ext cx="4052888"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0900" y="3937000"/>
            <a:ext cx="4052888"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908800" y="6553200"/>
            <a:ext cx="1806575" cy="122238"/>
          </a:xfrm>
        </p:spPr>
        <p:txBody>
          <a:bodyPr/>
          <a:lstStyle>
            <a:lvl1pPr>
              <a:defRPr/>
            </a:lvl1pPr>
          </a:lstStyle>
          <a:p>
            <a:r>
              <a:rPr lang="en-US" altLang="en-US"/>
              <a:t>Business Sensitive</a:t>
            </a:r>
          </a:p>
        </p:txBody>
      </p:sp>
      <p:sp>
        <p:nvSpPr>
          <p:cNvPr id="7" name="Slide Number Placeholder 6"/>
          <p:cNvSpPr>
            <a:spLocks noGrp="1"/>
          </p:cNvSpPr>
          <p:nvPr>
            <p:ph type="sldNum" sz="quarter" idx="11"/>
          </p:nvPr>
        </p:nvSpPr>
        <p:spPr>
          <a:xfrm>
            <a:off x="8713788" y="6553200"/>
            <a:ext cx="271462" cy="122238"/>
          </a:xfrm>
        </p:spPr>
        <p:txBody>
          <a:bodyPr/>
          <a:lstStyle>
            <a:lvl1pPr>
              <a:defRPr/>
            </a:lvl1pPr>
          </a:lstStyle>
          <a:p>
            <a:fld id="{0933063C-E3A2-4E90-875C-0E32F21E51C1}" type="slidenum">
              <a:rPr lang="en-US" altLang="en-US"/>
              <a:pPr/>
              <a:t>‹#›</a:t>
            </a:fld>
            <a:endParaRPr lang="en-US" altLang="en-US"/>
          </a:p>
        </p:txBody>
      </p:sp>
    </p:spTree>
    <p:extLst>
      <p:ext uri="{BB962C8B-B14F-4D97-AF65-F5344CB8AC3E}">
        <p14:creationId xmlns:p14="http://schemas.microsoft.com/office/powerpoint/2010/main" val="143370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004888"/>
            <a:ext cx="8258175" cy="3635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598613"/>
            <a:ext cx="8258175" cy="4524375"/>
          </a:xfrm>
        </p:spPr>
        <p:txBody>
          <a:bodyPr/>
          <a:lstStyle/>
          <a:p>
            <a:endParaRPr lang="en-US"/>
          </a:p>
        </p:txBody>
      </p:sp>
      <p:sp>
        <p:nvSpPr>
          <p:cNvPr id="4" name="Footer Placeholder 3"/>
          <p:cNvSpPr>
            <a:spLocks noGrp="1"/>
          </p:cNvSpPr>
          <p:nvPr>
            <p:ph type="ftr" sz="quarter" idx="10"/>
          </p:nvPr>
        </p:nvSpPr>
        <p:spPr>
          <a:xfrm>
            <a:off x="6908800" y="6553200"/>
            <a:ext cx="1806575" cy="122238"/>
          </a:xfrm>
        </p:spPr>
        <p:txBody>
          <a:bodyPr/>
          <a:lstStyle>
            <a:lvl1pPr>
              <a:defRPr/>
            </a:lvl1pPr>
          </a:lstStyle>
          <a:p>
            <a:r>
              <a:rPr lang="en-US" altLang="en-US"/>
              <a:t>Business Sensitive</a:t>
            </a:r>
          </a:p>
        </p:txBody>
      </p:sp>
      <p:sp>
        <p:nvSpPr>
          <p:cNvPr id="5" name="Slide Number Placeholder 4"/>
          <p:cNvSpPr>
            <a:spLocks noGrp="1"/>
          </p:cNvSpPr>
          <p:nvPr>
            <p:ph type="sldNum" sz="quarter" idx="11"/>
          </p:nvPr>
        </p:nvSpPr>
        <p:spPr>
          <a:xfrm>
            <a:off x="8713788" y="6553200"/>
            <a:ext cx="271462" cy="122238"/>
          </a:xfrm>
        </p:spPr>
        <p:txBody>
          <a:bodyPr/>
          <a:lstStyle>
            <a:lvl1pPr>
              <a:defRPr/>
            </a:lvl1pPr>
          </a:lstStyle>
          <a:p>
            <a:fld id="{92E8508E-052C-47A8-917C-BBF9E397AF4B}" type="slidenum">
              <a:rPr lang="en-US" altLang="en-US"/>
              <a:pPr/>
              <a:t>‹#›</a:t>
            </a:fld>
            <a:endParaRPr lang="en-US" altLang="en-US"/>
          </a:p>
        </p:txBody>
      </p:sp>
    </p:spTree>
    <p:extLst>
      <p:ext uri="{BB962C8B-B14F-4D97-AF65-F5344CB8AC3E}">
        <p14:creationId xmlns:p14="http://schemas.microsoft.com/office/powerpoint/2010/main" val="177662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t>Business Sensitive</a:t>
            </a:r>
          </a:p>
        </p:txBody>
      </p:sp>
      <p:sp>
        <p:nvSpPr>
          <p:cNvPr id="5" name="Slide Number Placeholder 4"/>
          <p:cNvSpPr>
            <a:spLocks noGrp="1"/>
          </p:cNvSpPr>
          <p:nvPr>
            <p:ph type="sldNum" sz="quarter" idx="11"/>
          </p:nvPr>
        </p:nvSpPr>
        <p:spPr/>
        <p:txBody>
          <a:bodyPr/>
          <a:lstStyle>
            <a:lvl1pPr>
              <a:defRPr/>
            </a:lvl1pPr>
          </a:lstStyle>
          <a:p>
            <a:fld id="{B0D04CE0-3E5D-4021-A3D9-ECD640208C16}" type="slidenum">
              <a:rPr lang="en-US" altLang="en-US"/>
              <a:pPr/>
              <a:t>‹#›</a:t>
            </a:fld>
            <a:endParaRPr lang="en-US" altLang="en-US"/>
          </a:p>
        </p:txBody>
      </p:sp>
    </p:spTree>
    <p:extLst>
      <p:ext uri="{BB962C8B-B14F-4D97-AF65-F5344CB8AC3E}">
        <p14:creationId xmlns:p14="http://schemas.microsoft.com/office/powerpoint/2010/main" val="349832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Business Sensitive</a:t>
            </a:r>
          </a:p>
        </p:txBody>
      </p:sp>
      <p:sp>
        <p:nvSpPr>
          <p:cNvPr id="5" name="Slide Number Placeholder 4"/>
          <p:cNvSpPr>
            <a:spLocks noGrp="1"/>
          </p:cNvSpPr>
          <p:nvPr>
            <p:ph type="sldNum" sz="quarter" idx="11"/>
          </p:nvPr>
        </p:nvSpPr>
        <p:spPr/>
        <p:txBody>
          <a:bodyPr/>
          <a:lstStyle>
            <a:lvl1pPr>
              <a:defRPr/>
            </a:lvl1pPr>
          </a:lstStyle>
          <a:p>
            <a:fld id="{7A00E04A-0AE5-4F27-9C38-9C5716EF90EC}" type="slidenum">
              <a:rPr lang="en-US" altLang="en-US"/>
              <a:pPr/>
              <a:t>‹#›</a:t>
            </a:fld>
            <a:endParaRPr lang="en-US" altLang="en-US"/>
          </a:p>
        </p:txBody>
      </p:sp>
    </p:spTree>
    <p:extLst>
      <p:ext uri="{BB962C8B-B14F-4D97-AF65-F5344CB8AC3E}">
        <p14:creationId xmlns:p14="http://schemas.microsoft.com/office/powerpoint/2010/main" val="373054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52887"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598613"/>
            <a:ext cx="4052888"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t>Business Sensitive</a:t>
            </a:r>
          </a:p>
        </p:txBody>
      </p:sp>
      <p:sp>
        <p:nvSpPr>
          <p:cNvPr id="6" name="Slide Number Placeholder 5"/>
          <p:cNvSpPr>
            <a:spLocks noGrp="1"/>
          </p:cNvSpPr>
          <p:nvPr>
            <p:ph type="sldNum" sz="quarter" idx="11"/>
          </p:nvPr>
        </p:nvSpPr>
        <p:spPr/>
        <p:txBody>
          <a:bodyPr/>
          <a:lstStyle>
            <a:lvl1pPr>
              <a:defRPr/>
            </a:lvl1pPr>
          </a:lstStyle>
          <a:p>
            <a:fld id="{FB1C8E0A-6F4C-415B-B960-490ACF44F2CB}" type="slidenum">
              <a:rPr lang="en-US" altLang="en-US"/>
              <a:pPr/>
              <a:t>‹#›</a:t>
            </a:fld>
            <a:endParaRPr lang="en-US" altLang="en-US"/>
          </a:p>
        </p:txBody>
      </p:sp>
    </p:spTree>
    <p:extLst>
      <p:ext uri="{BB962C8B-B14F-4D97-AF65-F5344CB8AC3E}">
        <p14:creationId xmlns:p14="http://schemas.microsoft.com/office/powerpoint/2010/main" val="22216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t>Business Sensitive</a:t>
            </a:r>
          </a:p>
        </p:txBody>
      </p:sp>
      <p:sp>
        <p:nvSpPr>
          <p:cNvPr id="8" name="Slide Number Placeholder 7"/>
          <p:cNvSpPr>
            <a:spLocks noGrp="1"/>
          </p:cNvSpPr>
          <p:nvPr>
            <p:ph type="sldNum" sz="quarter" idx="11"/>
          </p:nvPr>
        </p:nvSpPr>
        <p:spPr/>
        <p:txBody>
          <a:bodyPr/>
          <a:lstStyle>
            <a:lvl1pPr>
              <a:defRPr/>
            </a:lvl1pPr>
          </a:lstStyle>
          <a:p>
            <a:fld id="{AA1CBEAC-57C5-4A36-8E53-CB16ED170C28}" type="slidenum">
              <a:rPr lang="en-US" altLang="en-US"/>
              <a:pPr/>
              <a:t>‹#›</a:t>
            </a:fld>
            <a:endParaRPr lang="en-US" altLang="en-US"/>
          </a:p>
        </p:txBody>
      </p:sp>
    </p:spTree>
    <p:extLst>
      <p:ext uri="{BB962C8B-B14F-4D97-AF65-F5344CB8AC3E}">
        <p14:creationId xmlns:p14="http://schemas.microsoft.com/office/powerpoint/2010/main" val="329521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t>Business Sensitive</a:t>
            </a:r>
          </a:p>
        </p:txBody>
      </p:sp>
      <p:sp>
        <p:nvSpPr>
          <p:cNvPr id="4" name="Slide Number Placeholder 3"/>
          <p:cNvSpPr>
            <a:spLocks noGrp="1"/>
          </p:cNvSpPr>
          <p:nvPr>
            <p:ph type="sldNum" sz="quarter" idx="11"/>
          </p:nvPr>
        </p:nvSpPr>
        <p:spPr/>
        <p:txBody>
          <a:bodyPr/>
          <a:lstStyle>
            <a:lvl1pPr>
              <a:defRPr/>
            </a:lvl1pPr>
          </a:lstStyle>
          <a:p>
            <a:fld id="{6AA8D4D9-6AF2-47F3-86D4-537792052E1F}" type="slidenum">
              <a:rPr lang="en-US" altLang="en-US"/>
              <a:pPr/>
              <a:t>‹#›</a:t>
            </a:fld>
            <a:endParaRPr lang="en-US" altLang="en-US"/>
          </a:p>
        </p:txBody>
      </p:sp>
    </p:spTree>
    <p:extLst>
      <p:ext uri="{BB962C8B-B14F-4D97-AF65-F5344CB8AC3E}">
        <p14:creationId xmlns:p14="http://schemas.microsoft.com/office/powerpoint/2010/main" val="103974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Business Sensitive</a:t>
            </a:r>
          </a:p>
        </p:txBody>
      </p:sp>
      <p:sp>
        <p:nvSpPr>
          <p:cNvPr id="3" name="Slide Number Placeholder 2"/>
          <p:cNvSpPr>
            <a:spLocks noGrp="1"/>
          </p:cNvSpPr>
          <p:nvPr>
            <p:ph type="sldNum" sz="quarter" idx="11"/>
          </p:nvPr>
        </p:nvSpPr>
        <p:spPr/>
        <p:txBody>
          <a:bodyPr/>
          <a:lstStyle>
            <a:lvl1pPr>
              <a:defRPr/>
            </a:lvl1pPr>
          </a:lstStyle>
          <a:p>
            <a:fld id="{84DA3F77-DA3E-4842-9F17-4494BFAE6C66}" type="slidenum">
              <a:rPr lang="en-US" altLang="en-US"/>
              <a:pPr/>
              <a:t>‹#›</a:t>
            </a:fld>
            <a:endParaRPr lang="en-US" altLang="en-US"/>
          </a:p>
        </p:txBody>
      </p:sp>
    </p:spTree>
    <p:extLst>
      <p:ext uri="{BB962C8B-B14F-4D97-AF65-F5344CB8AC3E}">
        <p14:creationId xmlns:p14="http://schemas.microsoft.com/office/powerpoint/2010/main" val="84169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Business Sensitive</a:t>
            </a:r>
          </a:p>
        </p:txBody>
      </p:sp>
      <p:sp>
        <p:nvSpPr>
          <p:cNvPr id="6" name="Slide Number Placeholder 5"/>
          <p:cNvSpPr>
            <a:spLocks noGrp="1"/>
          </p:cNvSpPr>
          <p:nvPr>
            <p:ph type="sldNum" sz="quarter" idx="11"/>
          </p:nvPr>
        </p:nvSpPr>
        <p:spPr/>
        <p:txBody>
          <a:bodyPr/>
          <a:lstStyle>
            <a:lvl1pPr>
              <a:defRPr/>
            </a:lvl1pPr>
          </a:lstStyle>
          <a:p>
            <a:fld id="{03313766-4DF7-43A6-8571-3FC7CD0D2198}" type="slidenum">
              <a:rPr lang="en-US" altLang="en-US"/>
              <a:pPr/>
              <a:t>‹#›</a:t>
            </a:fld>
            <a:endParaRPr lang="en-US" altLang="en-US"/>
          </a:p>
        </p:txBody>
      </p:sp>
    </p:spTree>
    <p:extLst>
      <p:ext uri="{BB962C8B-B14F-4D97-AF65-F5344CB8AC3E}">
        <p14:creationId xmlns:p14="http://schemas.microsoft.com/office/powerpoint/2010/main" val="273093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Business Sensitive</a:t>
            </a:r>
          </a:p>
        </p:txBody>
      </p:sp>
      <p:sp>
        <p:nvSpPr>
          <p:cNvPr id="6" name="Slide Number Placeholder 5"/>
          <p:cNvSpPr>
            <a:spLocks noGrp="1"/>
          </p:cNvSpPr>
          <p:nvPr>
            <p:ph type="sldNum" sz="quarter" idx="11"/>
          </p:nvPr>
        </p:nvSpPr>
        <p:spPr/>
        <p:txBody>
          <a:bodyPr/>
          <a:lstStyle>
            <a:lvl1pPr>
              <a:defRPr/>
            </a:lvl1pPr>
          </a:lstStyle>
          <a:p>
            <a:fld id="{A812090C-230F-43B6-9377-0931E8A20791}" type="slidenum">
              <a:rPr lang="en-US" altLang="en-US"/>
              <a:pPr/>
              <a:t>‹#›</a:t>
            </a:fld>
            <a:endParaRPr lang="en-US" altLang="en-US"/>
          </a:p>
        </p:txBody>
      </p:sp>
    </p:spTree>
    <p:extLst>
      <p:ext uri="{BB962C8B-B14F-4D97-AF65-F5344CB8AC3E}">
        <p14:creationId xmlns:p14="http://schemas.microsoft.com/office/powerpoint/2010/main" val="260707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5613" y="1004888"/>
            <a:ext cx="8258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74755" name="Rectangle 3"/>
          <p:cNvSpPr>
            <a:spLocks noGrp="1" noChangeArrowheads="1"/>
          </p:cNvSpPr>
          <p:nvPr>
            <p:ph type="body" idx="1"/>
          </p:nvPr>
        </p:nvSpPr>
        <p:spPr bwMode="auto">
          <a:xfrm>
            <a:off x="455613" y="1598613"/>
            <a:ext cx="82581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74756" name="Group 4"/>
          <p:cNvGrpSpPr>
            <a:grpSpLocks noChangeAspect="1"/>
          </p:cNvGrpSpPr>
          <p:nvPr/>
        </p:nvGrpSpPr>
        <p:grpSpPr bwMode="auto">
          <a:xfrm>
            <a:off x="6546850" y="215900"/>
            <a:ext cx="2168525" cy="422275"/>
            <a:chOff x="240" y="3456"/>
            <a:chExt cx="2879" cy="559"/>
          </a:xfrm>
        </p:grpSpPr>
        <p:sp>
          <p:nvSpPr>
            <p:cNvPr id="74757" name="Rectangle 5"/>
            <p:cNvSpPr>
              <a:spLocks noChangeAspect="1" noChangeArrowheads="1"/>
            </p:cNvSpPr>
            <p:nvPr/>
          </p:nvSpPr>
          <p:spPr bwMode="black">
            <a:xfrm>
              <a:off x="1340" y="3693"/>
              <a:ext cx="13" cy="197"/>
            </a:xfrm>
            <a:prstGeom prst="rect">
              <a:avLst/>
            </a:prstGeom>
            <a:solidFill>
              <a:srgbClr val="005B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8" name="Freeform 6"/>
            <p:cNvSpPr>
              <a:spLocks noChangeAspect="1" noEditPoints="1"/>
            </p:cNvSpPr>
            <p:nvPr/>
          </p:nvSpPr>
          <p:spPr bwMode="black">
            <a:xfrm>
              <a:off x="1371" y="3675"/>
              <a:ext cx="73" cy="218"/>
            </a:xfrm>
            <a:custGeom>
              <a:avLst/>
              <a:gdLst>
                <a:gd name="T0" fmla="*/ 238 w 441"/>
                <a:gd name="T1" fmla="*/ 653 h 1307"/>
                <a:gd name="T2" fmla="*/ 262 w 441"/>
                <a:gd name="T3" fmla="*/ 659 h 1307"/>
                <a:gd name="T4" fmla="*/ 283 w 441"/>
                <a:gd name="T5" fmla="*/ 672 h 1307"/>
                <a:gd name="T6" fmla="*/ 303 w 441"/>
                <a:gd name="T7" fmla="*/ 689 h 1307"/>
                <a:gd name="T8" fmla="*/ 330 w 441"/>
                <a:gd name="T9" fmla="*/ 728 h 1307"/>
                <a:gd name="T10" fmla="*/ 353 w 441"/>
                <a:gd name="T11" fmla="*/ 789 h 1307"/>
                <a:gd name="T12" fmla="*/ 366 w 441"/>
                <a:gd name="T13" fmla="*/ 862 h 1307"/>
                <a:gd name="T14" fmla="*/ 369 w 441"/>
                <a:gd name="T15" fmla="*/ 943 h 1307"/>
                <a:gd name="T16" fmla="*/ 360 w 441"/>
                <a:gd name="T17" fmla="*/ 1022 h 1307"/>
                <a:gd name="T18" fmla="*/ 341 w 441"/>
                <a:gd name="T19" fmla="*/ 1091 h 1307"/>
                <a:gd name="T20" fmla="*/ 310 w 441"/>
                <a:gd name="T21" fmla="*/ 1145 h 1307"/>
                <a:gd name="T22" fmla="*/ 292 w 441"/>
                <a:gd name="T23" fmla="*/ 1165 h 1307"/>
                <a:gd name="T24" fmla="*/ 270 w 441"/>
                <a:gd name="T25" fmla="*/ 1180 h 1307"/>
                <a:gd name="T26" fmla="*/ 247 w 441"/>
                <a:gd name="T27" fmla="*/ 1190 h 1307"/>
                <a:gd name="T28" fmla="*/ 221 w 441"/>
                <a:gd name="T29" fmla="*/ 1193 h 1307"/>
                <a:gd name="T30" fmla="*/ 196 w 441"/>
                <a:gd name="T31" fmla="*/ 1190 h 1307"/>
                <a:gd name="T32" fmla="*/ 173 w 441"/>
                <a:gd name="T33" fmla="*/ 1180 h 1307"/>
                <a:gd name="T34" fmla="*/ 153 w 441"/>
                <a:gd name="T35" fmla="*/ 1164 h 1307"/>
                <a:gd name="T36" fmla="*/ 134 w 441"/>
                <a:gd name="T37" fmla="*/ 1142 h 1307"/>
                <a:gd name="T38" fmla="*/ 105 w 441"/>
                <a:gd name="T39" fmla="*/ 1086 h 1307"/>
                <a:gd name="T40" fmla="*/ 87 w 441"/>
                <a:gd name="T41" fmla="*/ 1017 h 1307"/>
                <a:gd name="T42" fmla="*/ 78 w 441"/>
                <a:gd name="T43" fmla="*/ 940 h 1307"/>
                <a:gd name="T44" fmla="*/ 80 w 441"/>
                <a:gd name="T45" fmla="*/ 862 h 1307"/>
                <a:gd name="T46" fmla="*/ 93 w 441"/>
                <a:gd name="T47" fmla="*/ 792 h 1307"/>
                <a:gd name="T48" fmla="*/ 116 w 441"/>
                <a:gd name="T49" fmla="*/ 730 h 1307"/>
                <a:gd name="T50" fmla="*/ 148 w 441"/>
                <a:gd name="T51" fmla="*/ 684 h 1307"/>
                <a:gd name="T52" fmla="*/ 175 w 441"/>
                <a:gd name="T53" fmla="*/ 663 h 1307"/>
                <a:gd name="T54" fmla="*/ 197 w 441"/>
                <a:gd name="T55" fmla="*/ 654 h 1307"/>
                <a:gd name="T56" fmla="*/ 221 w 441"/>
                <a:gd name="T57" fmla="*/ 652 h 1307"/>
                <a:gd name="T58" fmla="*/ 441 w 441"/>
                <a:gd name="T59" fmla="*/ 0 h 1307"/>
                <a:gd name="T60" fmla="*/ 363 w 441"/>
                <a:gd name="T61" fmla="*/ 659 h 1307"/>
                <a:gd name="T62" fmla="*/ 341 w 441"/>
                <a:gd name="T63" fmla="*/ 619 h 1307"/>
                <a:gd name="T64" fmla="*/ 315 w 441"/>
                <a:gd name="T65" fmla="*/ 586 h 1307"/>
                <a:gd name="T66" fmla="*/ 287 w 441"/>
                <a:gd name="T67" fmla="*/ 560 h 1307"/>
                <a:gd name="T68" fmla="*/ 255 w 441"/>
                <a:gd name="T69" fmla="*/ 544 h 1307"/>
                <a:gd name="T70" fmla="*/ 224 w 441"/>
                <a:gd name="T71" fmla="*/ 535 h 1307"/>
                <a:gd name="T72" fmla="*/ 188 w 441"/>
                <a:gd name="T73" fmla="*/ 536 h 1307"/>
                <a:gd name="T74" fmla="*/ 155 w 441"/>
                <a:gd name="T75" fmla="*/ 547 h 1307"/>
                <a:gd name="T76" fmla="*/ 124 w 441"/>
                <a:gd name="T77" fmla="*/ 566 h 1307"/>
                <a:gd name="T78" fmla="*/ 95 w 441"/>
                <a:gd name="T79" fmla="*/ 592 h 1307"/>
                <a:gd name="T80" fmla="*/ 72 w 441"/>
                <a:gd name="T81" fmla="*/ 626 h 1307"/>
                <a:gd name="T82" fmla="*/ 50 w 441"/>
                <a:gd name="T83" fmla="*/ 664 h 1307"/>
                <a:gd name="T84" fmla="*/ 33 w 441"/>
                <a:gd name="T85" fmla="*/ 709 h 1307"/>
                <a:gd name="T86" fmla="*/ 9 w 441"/>
                <a:gd name="T87" fmla="*/ 810 h 1307"/>
                <a:gd name="T88" fmla="*/ 0 w 441"/>
                <a:gd name="T89" fmla="*/ 923 h 1307"/>
                <a:gd name="T90" fmla="*/ 9 w 441"/>
                <a:gd name="T91" fmla="*/ 1033 h 1307"/>
                <a:gd name="T92" fmla="*/ 34 w 441"/>
                <a:gd name="T93" fmla="*/ 1134 h 1307"/>
                <a:gd name="T94" fmla="*/ 51 w 441"/>
                <a:gd name="T95" fmla="*/ 1177 h 1307"/>
                <a:gd name="T96" fmla="*/ 73 w 441"/>
                <a:gd name="T97" fmla="*/ 1217 h 1307"/>
                <a:gd name="T98" fmla="*/ 97 w 441"/>
                <a:gd name="T99" fmla="*/ 1249 h 1307"/>
                <a:gd name="T100" fmla="*/ 125 w 441"/>
                <a:gd name="T101" fmla="*/ 1276 h 1307"/>
                <a:gd name="T102" fmla="*/ 155 w 441"/>
                <a:gd name="T103" fmla="*/ 1294 h 1307"/>
                <a:gd name="T104" fmla="*/ 188 w 441"/>
                <a:gd name="T105" fmla="*/ 1305 h 1307"/>
                <a:gd name="T106" fmla="*/ 224 w 441"/>
                <a:gd name="T107" fmla="*/ 1307 h 1307"/>
                <a:gd name="T108" fmla="*/ 255 w 441"/>
                <a:gd name="T109" fmla="*/ 1300 h 1307"/>
                <a:gd name="T110" fmla="*/ 287 w 441"/>
                <a:gd name="T111" fmla="*/ 1285 h 1307"/>
                <a:gd name="T112" fmla="*/ 315 w 441"/>
                <a:gd name="T113" fmla="*/ 1260 h 1307"/>
                <a:gd name="T114" fmla="*/ 341 w 441"/>
                <a:gd name="T115" fmla="*/ 1228 h 1307"/>
                <a:gd name="T116" fmla="*/ 363 w 441"/>
                <a:gd name="T117" fmla="*/ 1186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1307">
                  <a:moveTo>
                    <a:pt x="221" y="652"/>
                  </a:moveTo>
                  <a:lnTo>
                    <a:pt x="229" y="652"/>
                  </a:lnTo>
                  <a:lnTo>
                    <a:pt x="238" y="653"/>
                  </a:lnTo>
                  <a:lnTo>
                    <a:pt x="246" y="654"/>
                  </a:lnTo>
                  <a:lnTo>
                    <a:pt x="253" y="656"/>
                  </a:lnTo>
                  <a:lnTo>
                    <a:pt x="262" y="659"/>
                  </a:lnTo>
                  <a:lnTo>
                    <a:pt x="268" y="662"/>
                  </a:lnTo>
                  <a:lnTo>
                    <a:pt x="276" y="667"/>
                  </a:lnTo>
                  <a:lnTo>
                    <a:pt x="283" y="672"/>
                  </a:lnTo>
                  <a:lnTo>
                    <a:pt x="290" y="676"/>
                  </a:lnTo>
                  <a:lnTo>
                    <a:pt x="296" y="683"/>
                  </a:lnTo>
                  <a:lnTo>
                    <a:pt x="303" y="689"/>
                  </a:lnTo>
                  <a:lnTo>
                    <a:pt x="308" y="696"/>
                  </a:lnTo>
                  <a:lnTo>
                    <a:pt x="319" y="711"/>
                  </a:lnTo>
                  <a:lnTo>
                    <a:pt x="330" y="728"/>
                  </a:lnTo>
                  <a:lnTo>
                    <a:pt x="338" y="746"/>
                  </a:lnTo>
                  <a:lnTo>
                    <a:pt x="346" y="767"/>
                  </a:lnTo>
                  <a:lnTo>
                    <a:pt x="353" y="789"/>
                  </a:lnTo>
                  <a:lnTo>
                    <a:pt x="359" y="812"/>
                  </a:lnTo>
                  <a:lnTo>
                    <a:pt x="363" y="836"/>
                  </a:lnTo>
                  <a:lnTo>
                    <a:pt x="366" y="862"/>
                  </a:lnTo>
                  <a:lnTo>
                    <a:pt x="369" y="888"/>
                  </a:lnTo>
                  <a:lnTo>
                    <a:pt x="369" y="916"/>
                  </a:lnTo>
                  <a:lnTo>
                    <a:pt x="369" y="943"/>
                  </a:lnTo>
                  <a:lnTo>
                    <a:pt x="366" y="970"/>
                  </a:lnTo>
                  <a:lnTo>
                    <a:pt x="363" y="997"/>
                  </a:lnTo>
                  <a:lnTo>
                    <a:pt x="360" y="1022"/>
                  </a:lnTo>
                  <a:lnTo>
                    <a:pt x="355" y="1046"/>
                  </a:lnTo>
                  <a:lnTo>
                    <a:pt x="348" y="1069"/>
                  </a:lnTo>
                  <a:lnTo>
                    <a:pt x="341" y="1091"/>
                  </a:lnTo>
                  <a:lnTo>
                    <a:pt x="332" y="1110"/>
                  </a:lnTo>
                  <a:lnTo>
                    <a:pt x="321" y="1128"/>
                  </a:lnTo>
                  <a:lnTo>
                    <a:pt x="310" y="1145"/>
                  </a:lnTo>
                  <a:lnTo>
                    <a:pt x="305" y="1152"/>
                  </a:lnTo>
                  <a:lnTo>
                    <a:pt x="298" y="1159"/>
                  </a:lnTo>
                  <a:lnTo>
                    <a:pt x="292" y="1165"/>
                  </a:lnTo>
                  <a:lnTo>
                    <a:pt x="285" y="1171"/>
                  </a:lnTo>
                  <a:lnTo>
                    <a:pt x="278" y="1176"/>
                  </a:lnTo>
                  <a:lnTo>
                    <a:pt x="270" y="1180"/>
                  </a:lnTo>
                  <a:lnTo>
                    <a:pt x="263" y="1184"/>
                  </a:lnTo>
                  <a:lnTo>
                    <a:pt x="255" y="1188"/>
                  </a:lnTo>
                  <a:lnTo>
                    <a:pt x="247" y="1190"/>
                  </a:lnTo>
                  <a:lnTo>
                    <a:pt x="238" y="1192"/>
                  </a:lnTo>
                  <a:lnTo>
                    <a:pt x="229" y="1193"/>
                  </a:lnTo>
                  <a:lnTo>
                    <a:pt x="221" y="1193"/>
                  </a:lnTo>
                  <a:lnTo>
                    <a:pt x="212" y="1193"/>
                  </a:lnTo>
                  <a:lnTo>
                    <a:pt x="203" y="1192"/>
                  </a:lnTo>
                  <a:lnTo>
                    <a:pt x="196" y="1190"/>
                  </a:lnTo>
                  <a:lnTo>
                    <a:pt x="187" y="1188"/>
                  </a:lnTo>
                  <a:lnTo>
                    <a:pt x="180" y="1184"/>
                  </a:lnTo>
                  <a:lnTo>
                    <a:pt x="173" y="1180"/>
                  </a:lnTo>
                  <a:lnTo>
                    <a:pt x="166" y="1175"/>
                  </a:lnTo>
                  <a:lnTo>
                    <a:pt x="159" y="1169"/>
                  </a:lnTo>
                  <a:lnTo>
                    <a:pt x="153" y="1164"/>
                  </a:lnTo>
                  <a:lnTo>
                    <a:pt x="146" y="1157"/>
                  </a:lnTo>
                  <a:lnTo>
                    <a:pt x="140" y="1150"/>
                  </a:lnTo>
                  <a:lnTo>
                    <a:pt x="134" y="1142"/>
                  </a:lnTo>
                  <a:lnTo>
                    <a:pt x="124" y="1125"/>
                  </a:lnTo>
                  <a:lnTo>
                    <a:pt x="114" y="1107"/>
                  </a:lnTo>
                  <a:lnTo>
                    <a:pt x="105" y="1086"/>
                  </a:lnTo>
                  <a:lnTo>
                    <a:pt x="99" y="1065"/>
                  </a:lnTo>
                  <a:lnTo>
                    <a:pt x="92" y="1041"/>
                  </a:lnTo>
                  <a:lnTo>
                    <a:pt x="87" y="1017"/>
                  </a:lnTo>
                  <a:lnTo>
                    <a:pt x="82" y="992"/>
                  </a:lnTo>
                  <a:lnTo>
                    <a:pt x="79" y="967"/>
                  </a:lnTo>
                  <a:lnTo>
                    <a:pt x="78" y="940"/>
                  </a:lnTo>
                  <a:lnTo>
                    <a:pt x="77" y="913"/>
                  </a:lnTo>
                  <a:lnTo>
                    <a:pt x="78" y="888"/>
                  </a:lnTo>
                  <a:lnTo>
                    <a:pt x="80" y="862"/>
                  </a:lnTo>
                  <a:lnTo>
                    <a:pt x="84" y="838"/>
                  </a:lnTo>
                  <a:lnTo>
                    <a:pt x="88" y="814"/>
                  </a:lnTo>
                  <a:lnTo>
                    <a:pt x="93" y="792"/>
                  </a:lnTo>
                  <a:lnTo>
                    <a:pt x="100" y="769"/>
                  </a:lnTo>
                  <a:lnTo>
                    <a:pt x="107" y="750"/>
                  </a:lnTo>
                  <a:lnTo>
                    <a:pt x="116" y="730"/>
                  </a:lnTo>
                  <a:lnTo>
                    <a:pt x="126" y="713"/>
                  </a:lnTo>
                  <a:lnTo>
                    <a:pt x="136" y="698"/>
                  </a:lnTo>
                  <a:lnTo>
                    <a:pt x="148" y="684"/>
                  </a:lnTo>
                  <a:lnTo>
                    <a:pt x="161" y="673"/>
                  </a:lnTo>
                  <a:lnTo>
                    <a:pt x="168" y="668"/>
                  </a:lnTo>
                  <a:lnTo>
                    <a:pt x="175" y="663"/>
                  </a:lnTo>
                  <a:lnTo>
                    <a:pt x="182" y="660"/>
                  </a:lnTo>
                  <a:lnTo>
                    <a:pt x="189" y="657"/>
                  </a:lnTo>
                  <a:lnTo>
                    <a:pt x="197" y="654"/>
                  </a:lnTo>
                  <a:lnTo>
                    <a:pt x="204" y="653"/>
                  </a:lnTo>
                  <a:lnTo>
                    <a:pt x="212" y="652"/>
                  </a:lnTo>
                  <a:lnTo>
                    <a:pt x="221" y="652"/>
                  </a:lnTo>
                  <a:close/>
                  <a:moveTo>
                    <a:pt x="366" y="1289"/>
                  </a:moveTo>
                  <a:lnTo>
                    <a:pt x="441" y="1289"/>
                  </a:lnTo>
                  <a:lnTo>
                    <a:pt x="441" y="0"/>
                  </a:lnTo>
                  <a:lnTo>
                    <a:pt x="366" y="0"/>
                  </a:lnTo>
                  <a:lnTo>
                    <a:pt x="366" y="659"/>
                  </a:lnTo>
                  <a:lnTo>
                    <a:pt x="363" y="659"/>
                  </a:lnTo>
                  <a:lnTo>
                    <a:pt x="357" y="645"/>
                  </a:lnTo>
                  <a:lnTo>
                    <a:pt x="349" y="631"/>
                  </a:lnTo>
                  <a:lnTo>
                    <a:pt x="341" y="619"/>
                  </a:lnTo>
                  <a:lnTo>
                    <a:pt x="333" y="607"/>
                  </a:lnTo>
                  <a:lnTo>
                    <a:pt x="324" y="596"/>
                  </a:lnTo>
                  <a:lnTo>
                    <a:pt x="315" y="586"/>
                  </a:lnTo>
                  <a:lnTo>
                    <a:pt x="306" y="576"/>
                  </a:lnTo>
                  <a:lnTo>
                    <a:pt x="296" y="568"/>
                  </a:lnTo>
                  <a:lnTo>
                    <a:pt x="287" y="560"/>
                  </a:lnTo>
                  <a:lnTo>
                    <a:pt x="276" y="553"/>
                  </a:lnTo>
                  <a:lnTo>
                    <a:pt x="266" y="548"/>
                  </a:lnTo>
                  <a:lnTo>
                    <a:pt x="255" y="544"/>
                  </a:lnTo>
                  <a:lnTo>
                    <a:pt x="244" y="539"/>
                  </a:lnTo>
                  <a:lnTo>
                    <a:pt x="235" y="537"/>
                  </a:lnTo>
                  <a:lnTo>
                    <a:pt x="224" y="535"/>
                  </a:lnTo>
                  <a:lnTo>
                    <a:pt x="212" y="535"/>
                  </a:lnTo>
                  <a:lnTo>
                    <a:pt x="200" y="535"/>
                  </a:lnTo>
                  <a:lnTo>
                    <a:pt x="188" y="536"/>
                  </a:lnTo>
                  <a:lnTo>
                    <a:pt x="176" y="539"/>
                  </a:lnTo>
                  <a:lnTo>
                    <a:pt x="166" y="543"/>
                  </a:lnTo>
                  <a:lnTo>
                    <a:pt x="155" y="547"/>
                  </a:lnTo>
                  <a:lnTo>
                    <a:pt x="144" y="552"/>
                  </a:lnTo>
                  <a:lnTo>
                    <a:pt x="133" y="559"/>
                  </a:lnTo>
                  <a:lnTo>
                    <a:pt x="124" y="566"/>
                  </a:lnTo>
                  <a:lnTo>
                    <a:pt x="114" y="574"/>
                  </a:lnTo>
                  <a:lnTo>
                    <a:pt x="105" y="582"/>
                  </a:lnTo>
                  <a:lnTo>
                    <a:pt x="95" y="592"/>
                  </a:lnTo>
                  <a:lnTo>
                    <a:pt x="87" y="603"/>
                  </a:lnTo>
                  <a:lnTo>
                    <a:pt x="79" y="614"/>
                  </a:lnTo>
                  <a:lnTo>
                    <a:pt x="72" y="626"/>
                  </a:lnTo>
                  <a:lnTo>
                    <a:pt x="64" y="637"/>
                  </a:lnTo>
                  <a:lnTo>
                    <a:pt x="57" y="650"/>
                  </a:lnTo>
                  <a:lnTo>
                    <a:pt x="50" y="664"/>
                  </a:lnTo>
                  <a:lnTo>
                    <a:pt x="44" y="678"/>
                  </a:lnTo>
                  <a:lnTo>
                    <a:pt x="38" y="694"/>
                  </a:lnTo>
                  <a:lnTo>
                    <a:pt x="33" y="709"/>
                  </a:lnTo>
                  <a:lnTo>
                    <a:pt x="23" y="741"/>
                  </a:lnTo>
                  <a:lnTo>
                    <a:pt x="16" y="774"/>
                  </a:lnTo>
                  <a:lnTo>
                    <a:pt x="9" y="810"/>
                  </a:lnTo>
                  <a:lnTo>
                    <a:pt x="5" y="847"/>
                  </a:lnTo>
                  <a:lnTo>
                    <a:pt x="2" y="885"/>
                  </a:lnTo>
                  <a:lnTo>
                    <a:pt x="0" y="923"/>
                  </a:lnTo>
                  <a:lnTo>
                    <a:pt x="2" y="961"/>
                  </a:lnTo>
                  <a:lnTo>
                    <a:pt x="5" y="998"/>
                  </a:lnTo>
                  <a:lnTo>
                    <a:pt x="9" y="1033"/>
                  </a:lnTo>
                  <a:lnTo>
                    <a:pt x="16" y="1068"/>
                  </a:lnTo>
                  <a:lnTo>
                    <a:pt x="23" y="1101"/>
                  </a:lnTo>
                  <a:lnTo>
                    <a:pt x="34" y="1134"/>
                  </a:lnTo>
                  <a:lnTo>
                    <a:pt x="39" y="1149"/>
                  </a:lnTo>
                  <a:lnTo>
                    <a:pt x="45" y="1163"/>
                  </a:lnTo>
                  <a:lnTo>
                    <a:pt x="51" y="1177"/>
                  </a:lnTo>
                  <a:lnTo>
                    <a:pt x="58" y="1191"/>
                  </a:lnTo>
                  <a:lnTo>
                    <a:pt x="65" y="1204"/>
                  </a:lnTo>
                  <a:lnTo>
                    <a:pt x="73" y="1217"/>
                  </a:lnTo>
                  <a:lnTo>
                    <a:pt x="80" y="1228"/>
                  </a:lnTo>
                  <a:lnTo>
                    <a:pt x="89" y="1239"/>
                  </a:lnTo>
                  <a:lnTo>
                    <a:pt x="97" y="1249"/>
                  </a:lnTo>
                  <a:lnTo>
                    <a:pt x="106" y="1259"/>
                  </a:lnTo>
                  <a:lnTo>
                    <a:pt x="115" y="1267"/>
                  </a:lnTo>
                  <a:lnTo>
                    <a:pt x="125" y="1276"/>
                  </a:lnTo>
                  <a:lnTo>
                    <a:pt x="134" y="1283"/>
                  </a:lnTo>
                  <a:lnTo>
                    <a:pt x="145" y="1289"/>
                  </a:lnTo>
                  <a:lnTo>
                    <a:pt x="155" y="1294"/>
                  </a:lnTo>
                  <a:lnTo>
                    <a:pt x="167" y="1299"/>
                  </a:lnTo>
                  <a:lnTo>
                    <a:pt x="178" y="1303"/>
                  </a:lnTo>
                  <a:lnTo>
                    <a:pt x="188" y="1305"/>
                  </a:lnTo>
                  <a:lnTo>
                    <a:pt x="200" y="1306"/>
                  </a:lnTo>
                  <a:lnTo>
                    <a:pt x="212" y="1307"/>
                  </a:lnTo>
                  <a:lnTo>
                    <a:pt x="224" y="1307"/>
                  </a:lnTo>
                  <a:lnTo>
                    <a:pt x="235" y="1305"/>
                  </a:lnTo>
                  <a:lnTo>
                    <a:pt x="244" y="1303"/>
                  </a:lnTo>
                  <a:lnTo>
                    <a:pt x="255" y="1300"/>
                  </a:lnTo>
                  <a:lnTo>
                    <a:pt x="266" y="1296"/>
                  </a:lnTo>
                  <a:lnTo>
                    <a:pt x="276" y="1290"/>
                  </a:lnTo>
                  <a:lnTo>
                    <a:pt x="287" y="1285"/>
                  </a:lnTo>
                  <a:lnTo>
                    <a:pt x="296" y="1277"/>
                  </a:lnTo>
                  <a:lnTo>
                    <a:pt x="306" y="1270"/>
                  </a:lnTo>
                  <a:lnTo>
                    <a:pt x="315" y="1260"/>
                  </a:lnTo>
                  <a:lnTo>
                    <a:pt x="324" y="1250"/>
                  </a:lnTo>
                  <a:lnTo>
                    <a:pt x="333" y="1239"/>
                  </a:lnTo>
                  <a:lnTo>
                    <a:pt x="341" y="1228"/>
                  </a:lnTo>
                  <a:lnTo>
                    <a:pt x="349" y="1215"/>
                  </a:lnTo>
                  <a:lnTo>
                    <a:pt x="357" y="1201"/>
                  </a:lnTo>
                  <a:lnTo>
                    <a:pt x="363" y="1186"/>
                  </a:lnTo>
                  <a:lnTo>
                    <a:pt x="366" y="1186"/>
                  </a:lnTo>
                  <a:lnTo>
                    <a:pt x="366" y="1289"/>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9" name="Freeform 7"/>
            <p:cNvSpPr>
              <a:spLocks noChangeAspect="1" noEditPoints="1"/>
            </p:cNvSpPr>
            <p:nvPr/>
          </p:nvSpPr>
          <p:spPr bwMode="black">
            <a:xfrm>
              <a:off x="1461" y="3764"/>
              <a:ext cx="73" cy="129"/>
            </a:xfrm>
            <a:custGeom>
              <a:avLst/>
              <a:gdLst>
                <a:gd name="T0" fmla="*/ 237 w 440"/>
                <a:gd name="T1" fmla="*/ 118 h 772"/>
                <a:gd name="T2" fmla="*/ 261 w 440"/>
                <a:gd name="T3" fmla="*/ 124 h 772"/>
                <a:gd name="T4" fmla="*/ 282 w 440"/>
                <a:gd name="T5" fmla="*/ 137 h 772"/>
                <a:gd name="T6" fmla="*/ 302 w 440"/>
                <a:gd name="T7" fmla="*/ 154 h 772"/>
                <a:gd name="T8" fmla="*/ 329 w 440"/>
                <a:gd name="T9" fmla="*/ 193 h 772"/>
                <a:gd name="T10" fmla="*/ 352 w 440"/>
                <a:gd name="T11" fmla="*/ 254 h 772"/>
                <a:gd name="T12" fmla="*/ 365 w 440"/>
                <a:gd name="T13" fmla="*/ 327 h 772"/>
                <a:gd name="T14" fmla="*/ 367 w 440"/>
                <a:gd name="T15" fmla="*/ 408 h 772"/>
                <a:gd name="T16" fmla="*/ 359 w 440"/>
                <a:gd name="T17" fmla="*/ 487 h 772"/>
                <a:gd name="T18" fmla="*/ 339 w 440"/>
                <a:gd name="T19" fmla="*/ 556 h 772"/>
                <a:gd name="T20" fmla="*/ 310 w 440"/>
                <a:gd name="T21" fmla="*/ 610 h 772"/>
                <a:gd name="T22" fmla="*/ 292 w 440"/>
                <a:gd name="T23" fmla="*/ 630 h 772"/>
                <a:gd name="T24" fmla="*/ 271 w 440"/>
                <a:gd name="T25" fmla="*/ 645 h 772"/>
                <a:gd name="T26" fmla="*/ 249 w 440"/>
                <a:gd name="T27" fmla="*/ 655 h 772"/>
                <a:gd name="T28" fmla="*/ 223 w 440"/>
                <a:gd name="T29" fmla="*/ 658 h 772"/>
                <a:gd name="T30" fmla="*/ 197 w 440"/>
                <a:gd name="T31" fmla="*/ 655 h 772"/>
                <a:gd name="T32" fmla="*/ 174 w 440"/>
                <a:gd name="T33" fmla="*/ 645 h 772"/>
                <a:gd name="T34" fmla="*/ 153 w 440"/>
                <a:gd name="T35" fmla="*/ 629 h 772"/>
                <a:gd name="T36" fmla="*/ 134 w 440"/>
                <a:gd name="T37" fmla="*/ 607 h 772"/>
                <a:gd name="T38" fmla="*/ 105 w 440"/>
                <a:gd name="T39" fmla="*/ 551 h 772"/>
                <a:gd name="T40" fmla="*/ 87 w 440"/>
                <a:gd name="T41" fmla="*/ 482 h 772"/>
                <a:gd name="T42" fmla="*/ 77 w 440"/>
                <a:gd name="T43" fmla="*/ 405 h 772"/>
                <a:gd name="T44" fmla="*/ 79 w 440"/>
                <a:gd name="T45" fmla="*/ 327 h 772"/>
                <a:gd name="T46" fmla="*/ 92 w 440"/>
                <a:gd name="T47" fmla="*/ 257 h 772"/>
                <a:gd name="T48" fmla="*/ 116 w 440"/>
                <a:gd name="T49" fmla="*/ 195 h 772"/>
                <a:gd name="T50" fmla="*/ 148 w 440"/>
                <a:gd name="T51" fmla="*/ 149 h 772"/>
                <a:gd name="T52" fmla="*/ 174 w 440"/>
                <a:gd name="T53" fmla="*/ 128 h 772"/>
                <a:gd name="T54" fmla="*/ 196 w 440"/>
                <a:gd name="T55" fmla="*/ 119 h 772"/>
                <a:gd name="T56" fmla="*/ 219 w 440"/>
                <a:gd name="T57" fmla="*/ 117 h 772"/>
                <a:gd name="T58" fmla="*/ 365 w 440"/>
                <a:gd name="T59" fmla="*/ 124 h 772"/>
                <a:gd name="T60" fmla="*/ 348 w 440"/>
                <a:gd name="T61" fmla="*/ 96 h 772"/>
                <a:gd name="T62" fmla="*/ 324 w 440"/>
                <a:gd name="T63" fmla="*/ 61 h 772"/>
                <a:gd name="T64" fmla="*/ 296 w 440"/>
                <a:gd name="T65" fmla="*/ 33 h 772"/>
                <a:gd name="T66" fmla="*/ 267 w 440"/>
                <a:gd name="T67" fmla="*/ 13 h 772"/>
                <a:gd name="T68" fmla="*/ 235 w 440"/>
                <a:gd name="T69" fmla="*/ 2 h 772"/>
                <a:gd name="T70" fmla="*/ 200 w 440"/>
                <a:gd name="T71" fmla="*/ 0 h 772"/>
                <a:gd name="T72" fmla="*/ 164 w 440"/>
                <a:gd name="T73" fmla="*/ 8 h 772"/>
                <a:gd name="T74" fmla="*/ 133 w 440"/>
                <a:gd name="T75" fmla="*/ 24 h 772"/>
                <a:gd name="T76" fmla="*/ 104 w 440"/>
                <a:gd name="T77" fmla="*/ 47 h 772"/>
                <a:gd name="T78" fmla="*/ 78 w 440"/>
                <a:gd name="T79" fmla="*/ 79 h 772"/>
                <a:gd name="T80" fmla="*/ 56 w 440"/>
                <a:gd name="T81" fmla="*/ 115 h 772"/>
                <a:gd name="T82" fmla="*/ 38 w 440"/>
                <a:gd name="T83" fmla="*/ 159 h 772"/>
                <a:gd name="T84" fmla="*/ 14 w 440"/>
                <a:gd name="T85" fmla="*/ 239 h 772"/>
                <a:gd name="T86" fmla="*/ 1 w 440"/>
                <a:gd name="T87" fmla="*/ 350 h 772"/>
                <a:gd name="T88" fmla="*/ 4 w 440"/>
                <a:gd name="T89" fmla="*/ 463 h 772"/>
                <a:gd name="T90" fmla="*/ 23 w 440"/>
                <a:gd name="T91" fmla="*/ 566 h 772"/>
                <a:gd name="T92" fmla="*/ 45 w 440"/>
                <a:gd name="T93" fmla="*/ 628 h 772"/>
                <a:gd name="T94" fmla="*/ 64 w 440"/>
                <a:gd name="T95" fmla="*/ 669 h 772"/>
                <a:gd name="T96" fmla="*/ 88 w 440"/>
                <a:gd name="T97" fmla="*/ 704 h 772"/>
                <a:gd name="T98" fmla="*/ 115 w 440"/>
                <a:gd name="T99" fmla="*/ 732 h 772"/>
                <a:gd name="T100" fmla="*/ 144 w 440"/>
                <a:gd name="T101" fmla="*/ 754 h 772"/>
                <a:gd name="T102" fmla="*/ 176 w 440"/>
                <a:gd name="T103" fmla="*/ 768 h 772"/>
                <a:gd name="T104" fmla="*/ 212 w 440"/>
                <a:gd name="T105" fmla="*/ 772 h 772"/>
                <a:gd name="T106" fmla="*/ 245 w 440"/>
                <a:gd name="T107" fmla="*/ 768 h 772"/>
                <a:gd name="T108" fmla="*/ 276 w 440"/>
                <a:gd name="T109" fmla="*/ 755 h 772"/>
                <a:gd name="T110" fmla="*/ 305 w 440"/>
                <a:gd name="T111" fmla="*/ 735 h 772"/>
                <a:gd name="T112" fmla="*/ 331 w 440"/>
                <a:gd name="T113" fmla="*/ 704 h 772"/>
                <a:gd name="T114" fmla="*/ 356 w 440"/>
                <a:gd name="T115" fmla="*/ 666 h 772"/>
                <a:gd name="T116" fmla="*/ 365 w 440"/>
                <a:gd name="T117" fmla="*/ 754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0" h="772">
                  <a:moveTo>
                    <a:pt x="219" y="117"/>
                  </a:moveTo>
                  <a:lnTo>
                    <a:pt x="228" y="117"/>
                  </a:lnTo>
                  <a:lnTo>
                    <a:pt x="237" y="118"/>
                  </a:lnTo>
                  <a:lnTo>
                    <a:pt x="245" y="119"/>
                  </a:lnTo>
                  <a:lnTo>
                    <a:pt x="253" y="121"/>
                  </a:lnTo>
                  <a:lnTo>
                    <a:pt x="261" y="124"/>
                  </a:lnTo>
                  <a:lnTo>
                    <a:pt x="268" y="127"/>
                  </a:lnTo>
                  <a:lnTo>
                    <a:pt x="276" y="132"/>
                  </a:lnTo>
                  <a:lnTo>
                    <a:pt x="282" y="137"/>
                  </a:lnTo>
                  <a:lnTo>
                    <a:pt x="289" y="141"/>
                  </a:lnTo>
                  <a:lnTo>
                    <a:pt x="295" y="148"/>
                  </a:lnTo>
                  <a:lnTo>
                    <a:pt x="302" y="154"/>
                  </a:lnTo>
                  <a:lnTo>
                    <a:pt x="308" y="161"/>
                  </a:lnTo>
                  <a:lnTo>
                    <a:pt x="319" y="176"/>
                  </a:lnTo>
                  <a:lnTo>
                    <a:pt x="329" y="193"/>
                  </a:lnTo>
                  <a:lnTo>
                    <a:pt x="338" y="211"/>
                  </a:lnTo>
                  <a:lnTo>
                    <a:pt x="346" y="232"/>
                  </a:lnTo>
                  <a:lnTo>
                    <a:pt x="352" y="254"/>
                  </a:lnTo>
                  <a:lnTo>
                    <a:pt x="358" y="277"/>
                  </a:lnTo>
                  <a:lnTo>
                    <a:pt x="363" y="301"/>
                  </a:lnTo>
                  <a:lnTo>
                    <a:pt x="365" y="327"/>
                  </a:lnTo>
                  <a:lnTo>
                    <a:pt x="367" y="353"/>
                  </a:lnTo>
                  <a:lnTo>
                    <a:pt x="368" y="381"/>
                  </a:lnTo>
                  <a:lnTo>
                    <a:pt x="367" y="408"/>
                  </a:lnTo>
                  <a:lnTo>
                    <a:pt x="366" y="435"/>
                  </a:lnTo>
                  <a:lnTo>
                    <a:pt x="363" y="462"/>
                  </a:lnTo>
                  <a:lnTo>
                    <a:pt x="359" y="487"/>
                  </a:lnTo>
                  <a:lnTo>
                    <a:pt x="353" y="511"/>
                  </a:lnTo>
                  <a:lnTo>
                    <a:pt x="347" y="534"/>
                  </a:lnTo>
                  <a:lnTo>
                    <a:pt x="339" y="556"/>
                  </a:lnTo>
                  <a:lnTo>
                    <a:pt x="331" y="575"/>
                  </a:lnTo>
                  <a:lnTo>
                    <a:pt x="321" y="593"/>
                  </a:lnTo>
                  <a:lnTo>
                    <a:pt x="310" y="610"/>
                  </a:lnTo>
                  <a:lnTo>
                    <a:pt x="305" y="617"/>
                  </a:lnTo>
                  <a:lnTo>
                    <a:pt x="298" y="624"/>
                  </a:lnTo>
                  <a:lnTo>
                    <a:pt x="292" y="630"/>
                  </a:lnTo>
                  <a:lnTo>
                    <a:pt x="285" y="636"/>
                  </a:lnTo>
                  <a:lnTo>
                    <a:pt x="279" y="641"/>
                  </a:lnTo>
                  <a:lnTo>
                    <a:pt x="271" y="645"/>
                  </a:lnTo>
                  <a:lnTo>
                    <a:pt x="264" y="649"/>
                  </a:lnTo>
                  <a:lnTo>
                    <a:pt x="256" y="653"/>
                  </a:lnTo>
                  <a:lnTo>
                    <a:pt x="249" y="655"/>
                  </a:lnTo>
                  <a:lnTo>
                    <a:pt x="240" y="657"/>
                  </a:lnTo>
                  <a:lnTo>
                    <a:pt x="231" y="658"/>
                  </a:lnTo>
                  <a:lnTo>
                    <a:pt x="223" y="658"/>
                  </a:lnTo>
                  <a:lnTo>
                    <a:pt x="214" y="658"/>
                  </a:lnTo>
                  <a:lnTo>
                    <a:pt x="205" y="657"/>
                  </a:lnTo>
                  <a:lnTo>
                    <a:pt x="197" y="655"/>
                  </a:lnTo>
                  <a:lnTo>
                    <a:pt x="189" y="653"/>
                  </a:lnTo>
                  <a:lnTo>
                    <a:pt x="182" y="649"/>
                  </a:lnTo>
                  <a:lnTo>
                    <a:pt x="174" y="645"/>
                  </a:lnTo>
                  <a:lnTo>
                    <a:pt x="167" y="640"/>
                  </a:lnTo>
                  <a:lnTo>
                    <a:pt x="160" y="634"/>
                  </a:lnTo>
                  <a:lnTo>
                    <a:pt x="153" y="629"/>
                  </a:lnTo>
                  <a:lnTo>
                    <a:pt x="146" y="622"/>
                  </a:lnTo>
                  <a:lnTo>
                    <a:pt x="141" y="615"/>
                  </a:lnTo>
                  <a:lnTo>
                    <a:pt x="134" y="607"/>
                  </a:lnTo>
                  <a:lnTo>
                    <a:pt x="123" y="590"/>
                  </a:lnTo>
                  <a:lnTo>
                    <a:pt x="114" y="572"/>
                  </a:lnTo>
                  <a:lnTo>
                    <a:pt x="105" y="551"/>
                  </a:lnTo>
                  <a:lnTo>
                    <a:pt x="98" y="530"/>
                  </a:lnTo>
                  <a:lnTo>
                    <a:pt x="91" y="506"/>
                  </a:lnTo>
                  <a:lnTo>
                    <a:pt x="87" y="482"/>
                  </a:lnTo>
                  <a:lnTo>
                    <a:pt x="82" y="457"/>
                  </a:lnTo>
                  <a:lnTo>
                    <a:pt x="79" y="432"/>
                  </a:lnTo>
                  <a:lnTo>
                    <a:pt x="77" y="405"/>
                  </a:lnTo>
                  <a:lnTo>
                    <a:pt x="77" y="378"/>
                  </a:lnTo>
                  <a:lnTo>
                    <a:pt x="78" y="353"/>
                  </a:lnTo>
                  <a:lnTo>
                    <a:pt x="79" y="327"/>
                  </a:lnTo>
                  <a:lnTo>
                    <a:pt x="82" y="303"/>
                  </a:lnTo>
                  <a:lnTo>
                    <a:pt x="87" y="279"/>
                  </a:lnTo>
                  <a:lnTo>
                    <a:pt x="92" y="257"/>
                  </a:lnTo>
                  <a:lnTo>
                    <a:pt x="99" y="234"/>
                  </a:lnTo>
                  <a:lnTo>
                    <a:pt x="107" y="215"/>
                  </a:lnTo>
                  <a:lnTo>
                    <a:pt x="116" y="195"/>
                  </a:lnTo>
                  <a:lnTo>
                    <a:pt x="126" y="178"/>
                  </a:lnTo>
                  <a:lnTo>
                    <a:pt x="136" y="163"/>
                  </a:lnTo>
                  <a:lnTo>
                    <a:pt x="148" y="149"/>
                  </a:lnTo>
                  <a:lnTo>
                    <a:pt x="161" y="138"/>
                  </a:lnTo>
                  <a:lnTo>
                    <a:pt x="168" y="133"/>
                  </a:lnTo>
                  <a:lnTo>
                    <a:pt x="174" y="128"/>
                  </a:lnTo>
                  <a:lnTo>
                    <a:pt x="182" y="125"/>
                  </a:lnTo>
                  <a:lnTo>
                    <a:pt x="188" y="122"/>
                  </a:lnTo>
                  <a:lnTo>
                    <a:pt x="196" y="119"/>
                  </a:lnTo>
                  <a:lnTo>
                    <a:pt x="204" y="118"/>
                  </a:lnTo>
                  <a:lnTo>
                    <a:pt x="212" y="117"/>
                  </a:lnTo>
                  <a:lnTo>
                    <a:pt x="219" y="117"/>
                  </a:lnTo>
                  <a:close/>
                  <a:moveTo>
                    <a:pt x="440" y="20"/>
                  </a:moveTo>
                  <a:lnTo>
                    <a:pt x="365" y="20"/>
                  </a:lnTo>
                  <a:lnTo>
                    <a:pt x="365" y="124"/>
                  </a:lnTo>
                  <a:lnTo>
                    <a:pt x="363" y="124"/>
                  </a:lnTo>
                  <a:lnTo>
                    <a:pt x="356" y="110"/>
                  </a:lnTo>
                  <a:lnTo>
                    <a:pt x="348" y="96"/>
                  </a:lnTo>
                  <a:lnTo>
                    <a:pt x="340" y="84"/>
                  </a:lnTo>
                  <a:lnTo>
                    <a:pt x="333" y="72"/>
                  </a:lnTo>
                  <a:lnTo>
                    <a:pt x="324" y="61"/>
                  </a:lnTo>
                  <a:lnTo>
                    <a:pt x="315" y="51"/>
                  </a:lnTo>
                  <a:lnTo>
                    <a:pt x="306" y="41"/>
                  </a:lnTo>
                  <a:lnTo>
                    <a:pt x="296" y="33"/>
                  </a:lnTo>
                  <a:lnTo>
                    <a:pt x="286" y="25"/>
                  </a:lnTo>
                  <a:lnTo>
                    <a:pt x="277" y="18"/>
                  </a:lnTo>
                  <a:lnTo>
                    <a:pt x="267" y="13"/>
                  </a:lnTo>
                  <a:lnTo>
                    <a:pt x="256" y="9"/>
                  </a:lnTo>
                  <a:lnTo>
                    <a:pt x="245" y="4"/>
                  </a:lnTo>
                  <a:lnTo>
                    <a:pt x="235" y="2"/>
                  </a:lnTo>
                  <a:lnTo>
                    <a:pt x="224" y="0"/>
                  </a:lnTo>
                  <a:lnTo>
                    <a:pt x="212" y="0"/>
                  </a:lnTo>
                  <a:lnTo>
                    <a:pt x="200" y="0"/>
                  </a:lnTo>
                  <a:lnTo>
                    <a:pt x="188" y="1"/>
                  </a:lnTo>
                  <a:lnTo>
                    <a:pt x="176" y="4"/>
                  </a:lnTo>
                  <a:lnTo>
                    <a:pt x="164" y="8"/>
                  </a:lnTo>
                  <a:lnTo>
                    <a:pt x="154" y="12"/>
                  </a:lnTo>
                  <a:lnTo>
                    <a:pt x="143" y="17"/>
                  </a:lnTo>
                  <a:lnTo>
                    <a:pt x="133" y="24"/>
                  </a:lnTo>
                  <a:lnTo>
                    <a:pt x="123" y="31"/>
                  </a:lnTo>
                  <a:lnTo>
                    <a:pt x="114" y="39"/>
                  </a:lnTo>
                  <a:lnTo>
                    <a:pt x="104" y="47"/>
                  </a:lnTo>
                  <a:lnTo>
                    <a:pt x="95" y="57"/>
                  </a:lnTo>
                  <a:lnTo>
                    <a:pt x="87" y="68"/>
                  </a:lnTo>
                  <a:lnTo>
                    <a:pt x="78" y="79"/>
                  </a:lnTo>
                  <a:lnTo>
                    <a:pt x="71" y="91"/>
                  </a:lnTo>
                  <a:lnTo>
                    <a:pt x="63" y="102"/>
                  </a:lnTo>
                  <a:lnTo>
                    <a:pt x="56" y="115"/>
                  </a:lnTo>
                  <a:lnTo>
                    <a:pt x="50" y="129"/>
                  </a:lnTo>
                  <a:lnTo>
                    <a:pt x="44" y="143"/>
                  </a:lnTo>
                  <a:lnTo>
                    <a:pt x="38" y="159"/>
                  </a:lnTo>
                  <a:lnTo>
                    <a:pt x="33" y="174"/>
                  </a:lnTo>
                  <a:lnTo>
                    <a:pt x="23" y="206"/>
                  </a:lnTo>
                  <a:lnTo>
                    <a:pt x="14" y="239"/>
                  </a:lnTo>
                  <a:lnTo>
                    <a:pt x="8" y="275"/>
                  </a:lnTo>
                  <a:lnTo>
                    <a:pt x="4" y="312"/>
                  </a:lnTo>
                  <a:lnTo>
                    <a:pt x="1" y="350"/>
                  </a:lnTo>
                  <a:lnTo>
                    <a:pt x="0" y="388"/>
                  </a:lnTo>
                  <a:lnTo>
                    <a:pt x="1" y="426"/>
                  </a:lnTo>
                  <a:lnTo>
                    <a:pt x="4" y="463"/>
                  </a:lnTo>
                  <a:lnTo>
                    <a:pt x="9" y="498"/>
                  </a:lnTo>
                  <a:lnTo>
                    <a:pt x="15" y="533"/>
                  </a:lnTo>
                  <a:lnTo>
                    <a:pt x="23" y="566"/>
                  </a:lnTo>
                  <a:lnTo>
                    <a:pt x="33" y="599"/>
                  </a:lnTo>
                  <a:lnTo>
                    <a:pt x="38" y="614"/>
                  </a:lnTo>
                  <a:lnTo>
                    <a:pt x="45" y="628"/>
                  </a:lnTo>
                  <a:lnTo>
                    <a:pt x="51" y="642"/>
                  </a:lnTo>
                  <a:lnTo>
                    <a:pt x="58" y="656"/>
                  </a:lnTo>
                  <a:lnTo>
                    <a:pt x="64" y="669"/>
                  </a:lnTo>
                  <a:lnTo>
                    <a:pt x="72" y="682"/>
                  </a:lnTo>
                  <a:lnTo>
                    <a:pt x="80" y="693"/>
                  </a:lnTo>
                  <a:lnTo>
                    <a:pt x="88" y="704"/>
                  </a:lnTo>
                  <a:lnTo>
                    <a:pt x="96" y="714"/>
                  </a:lnTo>
                  <a:lnTo>
                    <a:pt x="105" y="724"/>
                  </a:lnTo>
                  <a:lnTo>
                    <a:pt x="115" y="732"/>
                  </a:lnTo>
                  <a:lnTo>
                    <a:pt x="124" y="741"/>
                  </a:lnTo>
                  <a:lnTo>
                    <a:pt x="134" y="748"/>
                  </a:lnTo>
                  <a:lnTo>
                    <a:pt x="144" y="754"/>
                  </a:lnTo>
                  <a:lnTo>
                    <a:pt x="155" y="759"/>
                  </a:lnTo>
                  <a:lnTo>
                    <a:pt x="166" y="764"/>
                  </a:lnTo>
                  <a:lnTo>
                    <a:pt x="176" y="768"/>
                  </a:lnTo>
                  <a:lnTo>
                    <a:pt x="188" y="770"/>
                  </a:lnTo>
                  <a:lnTo>
                    <a:pt x="200" y="771"/>
                  </a:lnTo>
                  <a:lnTo>
                    <a:pt x="212" y="772"/>
                  </a:lnTo>
                  <a:lnTo>
                    <a:pt x="224" y="772"/>
                  </a:lnTo>
                  <a:lnTo>
                    <a:pt x="235" y="770"/>
                  </a:lnTo>
                  <a:lnTo>
                    <a:pt x="245" y="768"/>
                  </a:lnTo>
                  <a:lnTo>
                    <a:pt x="256" y="765"/>
                  </a:lnTo>
                  <a:lnTo>
                    <a:pt x="266" y="761"/>
                  </a:lnTo>
                  <a:lnTo>
                    <a:pt x="276" y="755"/>
                  </a:lnTo>
                  <a:lnTo>
                    <a:pt x="285" y="750"/>
                  </a:lnTo>
                  <a:lnTo>
                    <a:pt x="295" y="742"/>
                  </a:lnTo>
                  <a:lnTo>
                    <a:pt x="305" y="735"/>
                  </a:lnTo>
                  <a:lnTo>
                    <a:pt x="313" y="725"/>
                  </a:lnTo>
                  <a:lnTo>
                    <a:pt x="323" y="715"/>
                  </a:lnTo>
                  <a:lnTo>
                    <a:pt x="331" y="704"/>
                  </a:lnTo>
                  <a:lnTo>
                    <a:pt x="339" y="693"/>
                  </a:lnTo>
                  <a:lnTo>
                    <a:pt x="348" y="680"/>
                  </a:lnTo>
                  <a:lnTo>
                    <a:pt x="356" y="666"/>
                  </a:lnTo>
                  <a:lnTo>
                    <a:pt x="363" y="651"/>
                  </a:lnTo>
                  <a:lnTo>
                    <a:pt x="365" y="651"/>
                  </a:lnTo>
                  <a:lnTo>
                    <a:pt x="365"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0" name="Freeform 8"/>
            <p:cNvSpPr>
              <a:spLocks noChangeAspect="1"/>
            </p:cNvSpPr>
            <p:nvPr/>
          </p:nvSpPr>
          <p:spPr bwMode="black">
            <a:xfrm>
              <a:off x="1557" y="3675"/>
              <a:ext cx="59" cy="215"/>
            </a:xfrm>
            <a:custGeom>
              <a:avLst/>
              <a:gdLst>
                <a:gd name="T0" fmla="*/ 77 w 352"/>
                <a:gd name="T1" fmla="*/ 641 h 1289"/>
                <a:gd name="T2" fmla="*/ 88 w 352"/>
                <a:gd name="T3" fmla="*/ 619 h 1289"/>
                <a:gd name="T4" fmla="*/ 109 w 352"/>
                <a:gd name="T5" fmla="*/ 588 h 1289"/>
                <a:gd name="T6" fmla="*/ 123 w 352"/>
                <a:gd name="T7" fmla="*/ 571 h 1289"/>
                <a:gd name="T8" fmla="*/ 139 w 352"/>
                <a:gd name="T9" fmla="*/ 557 h 1289"/>
                <a:gd name="T10" fmla="*/ 155 w 352"/>
                <a:gd name="T11" fmla="*/ 546 h 1289"/>
                <a:gd name="T12" fmla="*/ 174 w 352"/>
                <a:gd name="T13" fmla="*/ 538 h 1289"/>
                <a:gd name="T14" fmla="*/ 193 w 352"/>
                <a:gd name="T15" fmla="*/ 535 h 1289"/>
                <a:gd name="T16" fmla="*/ 215 w 352"/>
                <a:gd name="T17" fmla="*/ 535 h 1289"/>
                <a:gd name="T18" fmla="*/ 235 w 352"/>
                <a:gd name="T19" fmla="*/ 538 h 1289"/>
                <a:gd name="T20" fmla="*/ 254 w 352"/>
                <a:gd name="T21" fmla="*/ 545 h 1289"/>
                <a:gd name="T22" fmla="*/ 271 w 352"/>
                <a:gd name="T23" fmla="*/ 554 h 1289"/>
                <a:gd name="T24" fmla="*/ 285 w 352"/>
                <a:gd name="T25" fmla="*/ 566 h 1289"/>
                <a:gd name="T26" fmla="*/ 298 w 352"/>
                <a:gd name="T27" fmla="*/ 581 h 1289"/>
                <a:gd name="T28" fmla="*/ 310 w 352"/>
                <a:gd name="T29" fmla="*/ 599 h 1289"/>
                <a:gd name="T30" fmla="*/ 320 w 352"/>
                <a:gd name="T31" fmla="*/ 618 h 1289"/>
                <a:gd name="T32" fmla="*/ 331 w 352"/>
                <a:gd name="T33" fmla="*/ 652 h 1289"/>
                <a:gd name="T34" fmla="*/ 342 w 352"/>
                <a:gd name="T35" fmla="*/ 702 h 1289"/>
                <a:gd name="T36" fmla="*/ 349 w 352"/>
                <a:gd name="T37" fmla="*/ 759 h 1289"/>
                <a:gd name="T38" fmla="*/ 352 w 352"/>
                <a:gd name="T39" fmla="*/ 820 h 1289"/>
                <a:gd name="T40" fmla="*/ 352 w 352"/>
                <a:gd name="T41" fmla="*/ 1289 h 1289"/>
                <a:gd name="T42" fmla="*/ 277 w 352"/>
                <a:gd name="T43" fmla="*/ 876 h 1289"/>
                <a:gd name="T44" fmla="*/ 275 w 352"/>
                <a:gd name="T45" fmla="*/ 791 h 1289"/>
                <a:gd name="T46" fmla="*/ 272 w 352"/>
                <a:gd name="T47" fmla="*/ 753 h 1289"/>
                <a:gd name="T48" fmla="*/ 264 w 352"/>
                <a:gd name="T49" fmla="*/ 718 h 1289"/>
                <a:gd name="T50" fmla="*/ 253 w 352"/>
                <a:gd name="T51" fmla="*/ 690 h 1289"/>
                <a:gd name="T52" fmla="*/ 245 w 352"/>
                <a:gd name="T53" fmla="*/ 680 h 1289"/>
                <a:gd name="T54" fmla="*/ 236 w 352"/>
                <a:gd name="T55" fmla="*/ 670 h 1289"/>
                <a:gd name="T56" fmla="*/ 226 w 352"/>
                <a:gd name="T57" fmla="*/ 661 h 1289"/>
                <a:gd name="T58" fmla="*/ 214 w 352"/>
                <a:gd name="T59" fmla="*/ 656 h 1289"/>
                <a:gd name="T60" fmla="*/ 201 w 352"/>
                <a:gd name="T61" fmla="*/ 653 h 1289"/>
                <a:gd name="T62" fmla="*/ 185 w 352"/>
                <a:gd name="T63" fmla="*/ 652 h 1289"/>
                <a:gd name="T64" fmla="*/ 167 w 352"/>
                <a:gd name="T65" fmla="*/ 653 h 1289"/>
                <a:gd name="T66" fmla="*/ 151 w 352"/>
                <a:gd name="T67" fmla="*/ 658 h 1289"/>
                <a:gd name="T68" fmla="*/ 137 w 352"/>
                <a:gd name="T69" fmla="*/ 667 h 1289"/>
                <a:gd name="T70" fmla="*/ 124 w 352"/>
                <a:gd name="T71" fmla="*/ 677 h 1289"/>
                <a:gd name="T72" fmla="*/ 114 w 352"/>
                <a:gd name="T73" fmla="*/ 691 h 1289"/>
                <a:gd name="T74" fmla="*/ 106 w 352"/>
                <a:gd name="T75" fmla="*/ 708 h 1289"/>
                <a:gd name="T76" fmla="*/ 92 w 352"/>
                <a:gd name="T77" fmla="*/ 746 h 1289"/>
                <a:gd name="T78" fmla="*/ 83 w 352"/>
                <a:gd name="T79" fmla="*/ 792 h 1289"/>
                <a:gd name="T80" fmla="*/ 79 w 352"/>
                <a:gd name="T81" fmla="*/ 839 h 1289"/>
                <a:gd name="T82" fmla="*/ 77 w 352"/>
                <a:gd name="T83" fmla="*/ 940 h 1289"/>
                <a:gd name="T84" fmla="*/ 0 w 352"/>
                <a:gd name="T85" fmla="*/ 1289 h 1289"/>
                <a:gd name="T86" fmla="*/ 77 w 352"/>
                <a:gd name="T87"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2" h="1289">
                  <a:moveTo>
                    <a:pt x="77" y="0"/>
                  </a:moveTo>
                  <a:lnTo>
                    <a:pt x="77" y="641"/>
                  </a:lnTo>
                  <a:lnTo>
                    <a:pt x="77" y="643"/>
                  </a:lnTo>
                  <a:lnTo>
                    <a:pt x="88" y="619"/>
                  </a:lnTo>
                  <a:lnTo>
                    <a:pt x="101" y="598"/>
                  </a:lnTo>
                  <a:lnTo>
                    <a:pt x="109" y="588"/>
                  </a:lnTo>
                  <a:lnTo>
                    <a:pt x="115" y="578"/>
                  </a:lnTo>
                  <a:lnTo>
                    <a:pt x="123" y="571"/>
                  </a:lnTo>
                  <a:lnTo>
                    <a:pt x="131" y="563"/>
                  </a:lnTo>
                  <a:lnTo>
                    <a:pt x="139" y="557"/>
                  </a:lnTo>
                  <a:lnTo>
                    <a:pt x="147" y="551"/>
                  </a:lnTo>
                  <a:lnTo>
                    <a:pt x="155" y="546"/>
                  </a:lnTo>
                  <a:lnTo>
                    <a:pt x="165" y="541"/>
                  </a:lnTo>
                  <a:lnTo>
                    <a:pt x="174" y="538"/>
                  </a:lnTo>
                  <a:lnTo>
                    <a:pt x="183" y="536"/>
                  </a:lnTo>
                  <a:lnTo>
                    <a:pt x="193" y="535"/>
                  </a:lnTo>
                  <a:lnTo>
                    <a:pt x="204" y="535"/>
                  </a:lnTo>
                  <a:lnTo>
                    <a:pt x="215" y="535"/>
                  </a:lnTo>
                  <a:lnTo>
                    <a:pt x="226" y="536"/>
                  </a:lnTo>
                  <a:lnTo>
                    <a:pt x="235" y="538"/>
                  </a:lnTo>
                  <a:lnTo>
                    <a:pt x="245" y="541"/>
                  </a:lnTo>
                  <a:lnTo>
                    <a:pt x="254" y="545"/>
                  </a:lnTo>
                  <a:lnTo>
                    <a:pt x="262" y="549"/>
                  </a:lnTo>
                  <a:lnTo>
                    <a:pt x="271" y="554"/>
                  </a:lnTo>
                  <a:lnTo>
                    <a:pt x="278" y="560"/>
                  </a:lnTo>
                  <a:lnTo>
                    <a:pt x="285" y="566"/>
                  </a:lnTo>
                  <a:lnTo>
                    <a:pt x="293" y="574"/>
                  </a:lnTo>
                  <a:lnTo>
                    <a:pt x="298" y="581"/>
                  </a:lnTo>
                  <a:lnTo>
                    <a:pt x="304" y="590"/>
                  </a:lnTo>
                  <a:lnTo>
                    <a:pt x="310" y="599"/>
                  </a:lnTo>
                  <a:lnTo>
                    <a:pt x="314" y="608"/>
                  </a:lnTo>
                  <a:lnTo>
                    <a:pt x="320" y="618"/>
                  </a:lnTo>
                  <a:lnTo>
                    <a:pt x="324" y="629"/>
                  </a:lnTo>
                  <a:lnTo>
                    <a:pt x="331" y="652"/>
                  </a:lnTo>
                  <a:lnTo>
                    <a:pt x="337" y="676"/>
                  </a:lnTo>
                  <a:lnTo>
                    <a:pt x="342" y="702"/>
                  </a:lnTo>
                  <a:lnTo>
                    <a:pt x="345" y="730"/>
                  </a:lnTo>
                  <a:lnTo>
                    <a:pt x="349" y="759"/>
                  </a:lnTo>
                  <a:lnTo>
                    <a:pt x="351" y="790"/>
                  </a:lnTo>
                  <a:lnTo>
                    <a:pt x="352" y="820"/>
                  </a:lnTo>
                  <a:lnTo>
                    <a:pt x="352" y="852"/>
                  </a:lnTo>
                  <a:lnTo>
                    <a:pt x="352" y="1289"/>
                  </a:lnTo>
                  <a:lnTo>
                    <a:pt x="277" y="1289"/>
                  </a:lnTo>
                  <a:lnTo>
                    <a:pt x="277" y="876"/>
                  </a:lnTo>
                  <a:lnTo>
                    <a:pt x="277" y="832"/>
                  </a:lnTo>
                  <a:lnTo>
                    <a:pt x="275" y="791"/>
                  </a:lnTo>
                  <a:lnTo>
                    <a:pt x="274" y="771"/>
                  </a:lnTo>
                  <a:lnTo>
                    <a:pt x="272" y="753"/>
                  </a:lnTo>
                  <a:lnTo>
                    <a:pt x="269" y="735"/>
                  </a:lnTo>
                  <a:lnTo>
                    <a:pt x="264" y="718"/>
                  </a:lnTo>
                  <a:lnTo>
                    <a:pt x="259" y="704"/>
                  </a:lnTo>
                  <a:lnTo>
                    <a:pt x="253" y="690"/>
                  </a:lnTo>
                  <a:lnTo>
                    <a:pt x="249" y="685"/>
                  </a:lnTo>
                  <a:lnTo>
                    <a:pt x="245" y="680"/>
                  </a:lnTo>
                  <a:lnTo>
                    <a:pt x="241" y="674"/>
                  </a:lnTo>
                  <a:lnTo>
                    <a:pt x="236" y="670"/>
                  </a:lnTo>
                  <a:lnTo>
                    <a:pt x="231" y="666"/>
                  </a:lnTo>
                  <a:lnTo>
                    <a:pt x="226" y="661"/>
                  </a:lnTo>
                  <a:lnTo>
                    <a:pt x="220" y="658"/>
                  </a:lnTo>
                  <a:lnTo>
                    <a:pt x="214" y="656"/>
                  </a:lnTo>
                  <a:lnTo>
                    <a:pt x="207" y="654"/>
                  </a:lnTo>
                  <a:lnTo>
                    <a:pt x="201" y="653"/>
                  </a:lnTo>
                  <a:lnTo>
                    <a:pt x="193" y="652"/>
                  </a:lnTo>
                  <a:lnTo>
                    <a:pt x="185" y="652"/>
                  </a:lnTo>
                  <a:lnTo>
                    <a:pt x="176" y="652"/>
                  </a:lnTo>
                  <a:lnTo>
                    <a:pt x="167" y="653"/>
                  </a:lnTo>
                  <a:lnTo>
                    <a:pt x="159" y="655"/>
                  </a:lnTo>
                  <a:lnTo>
                    <a:pt x="151" y="658"/>
                  </a:lnTo>
                  <a:lnTo>
                    <a:pt x="144" y="662"/>
                  </a:lnTo>
                  <a:lnTo>
                    <a:pt x="137" y="667"/>
                  </a:lnTo>
                  <a:lnTo>
                    <a:pt x="131" y="672"/>
                  </a:lnTo>
                  <a:lnTo>
                    <a:pt x="124" y="677"/>
                  </a:lnTo>
                  <a:lnTo>
                    <a:pt x="119" y="685"/>
                  </a:lnTo>
                  <a:lnTo>
                    <a:pt x="114" y="691"/>
                  </a:lnTo>
                  <a:lnTo>
                    <a:pt x="109" y="700"/>
                  </a:lnTo>
                  <a:lnTo>
                    <a:pt x="106" y="708"/>
                  </a:lnTo>
                  <a:lnTo>
                    <a:pt x="98" y="726"/>
                  </a:lnTo>
                  <a:lnTo>
                    <a:pt x="92" y="746"/>
                  </a:lnTo>
                  <a:lnTo>
                    <a:pt x="87" y="768"/>
                  </a:lnTo>
                  <a:lnTo>
                    <a:pt x="83" y="792"/>
                  </a:lnTo>
                  <a:lnTo>
                    <a:pt x="81" y="815"/>
                  </a:lnTo>
                  <a:lnTo>
                    <a:pt x="79" y="839"/>
                  </a:lnTo>
                  <a:lnTo>
                    <a:pt x="77" y="890"/>
                  </a:lnTo>
                  <a:lnTo>
                    <a:pt x="77" y="940"/>
                  </a:lnTo>
                  <a:lnTo>
                    <a:pt x="77" y="1289"/>
                  </a:lnTo>
                  <a:lnTo>
                    <a:pt x="0" y="1289"/>
                  </a:lnTo>
                  <a:lnTo>
                    <a:pt x="0" y="0"/>
                  </a:lnTo>
                  <a:lnTo>
                    <a:pt x="77"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1" name="Freeform 9"/>
            <p:cNvSpPr>
              <a:spLocks noChangeAspect="1" noEditPoints="1"/>
            </p:cNvSpPr>
            <p:nvPr/>
          </p:nvSpPr>
          <p:spPr bwMode="black">
            <a:xfrm>
              <a:off x="1633" y="3764"/>
              <a:ext cx="77" cy="129"/>
            </a:xfrm>
            <a:custGeom>
              <a:avLst/>
              <a:gdLst>
                <a:gd name="T0" fmla="*/ 258 w 463"/>
                <a:gd name="T1" fmla="*/ 119 h 772"/>
                <a:gd name="T2" fmla="*/ 289 w 463"/>
                <a:gd name="T3" fmla="*/ 133 h 772"/>
                <a:gd name="T4" fmla="*/ 316 w 463"/>
                <a:gd name="T5" fmla="*/ 155 h 772"/>
                <a:gd name="T6" fmla="*/ 355 w 463"/>
                <a:gd name="T7" fmla="*/ 215 h 772"/>
                <a:gd name="T8" fmla="*/ 382 w 463"/>
                <a:gd name="T9" fmla="*/ 306 h 772"/>
                <a:gd name="T10" fmla="*/ 388 w 463"/>
                <a:gd name="T11" fmla="*/ 414 h 772"/>
                <a:gd name="T12" fmla="*/ 371 w 463"/>
                <a:gd name="T13" fmla="*/ 516 h 772"/>
                <a:gd name="T14" fmla="*/ 334 w 463"/>
                <a:gd name="T15" fmla="*/ 597 h 772"/>
                <a:gd name="T16" fmla="*/ 303 w 463"/>
                <a:gd name="T17" fmla="*/ 632 h 772"/>
                <a:gd name="T18" fmla="*/ 274 w 463"/>
                <a:gd name="T19" fmla="*/ 651 h 772"/>
                <a:gd name="T20" fmla="*/ 241 w 463"/>
                <a:gd name="T21" fmla="*/ 658 h 772"/>
                <a:gd name="T22" fmla="*/ 207 w 463"/>
                <a:gd name="T23" fmla="*/ 656 h 772"/>
                <a:gd name="T24" fmla="*/ 177 w 463"/>
                <a:gd name="T25" fmla="*/ 642 h 772"/>
                <a:gd name="T26" fmla="*/ 149 w 463"/>
                <a:gd name="T27" fmla="*/ 619 h 772"/>
                <a:gd name="T28" fmla="*/ 110 w 463"/>
                <a:gd name="T29" fmla="*/ 560 h 772"/>
                <a:gd name="T30" fmla="*/ 83 w 463"/>
                <a:gd name="T31" fmla="*/ 467 h 772"/>
                <a:gd name="T32" fmla="*/ 77 w 463"/>
                <a:gd name="T33" fmla="*/ 358 h 772"/>
                <a:gd name="T34" fmla="*/ 93 w 463"/>
                <a:gd name="T35" fmla="*/ 258 h 772"/>
                <a:gd name="T36" fmla="*/ 130 w 463"/>
                <a:gd name="T37" fmla="*/ 178 h 772"/>
                <a:gd name="T38" fmla="*/ 161 w 463"/>
                <a:gd name="T39" fmla="*/ 142 h 772"/>
                <a:gd name="T40" fmla="*/ 192 w 463"/>
                <a:gd name="T41" fmla="*/ 124 h 772"/>
                <a:gd name="T42" fmla="*/ 224 w 463"/>
                <a:gd name="T43" fmla="*/ 117 h 772"/>
                <a:gd name="T44" fmla="*/ 255 w 463"/>
                <a:gd name="T45" fmla="*/ 770 h 772"/>
                <a:gd name="T46" fmla="*/ 301 w 463"/>
                <a:gd name="T47" fmla="*/ 755 h 772"/>
                <a:gd name="T48" fmla="*/ 342 w 463"/>
                <a:gd name="T49" fmla="*/ 727 h 772"/>
                <a:gd name="T50" fmla="*/ 378 w 463"/>
                <a:gd name="T51" fmla="*/ 685 h 772"/>
                <a:gd name="T52" fmla="*/ 410 w 463"/>
                <a:gd name="T53" fmla="*/ 633 h 772"/>
                <a:gd name="T54" fmla="*/ 435 w 463"/>
                <a:gd name="T55" fmla="*/ 573 h 772"/>
                <a:gd name="T56" fmla="*/ 453 w 463"/>
                <a:gd name="T57" fmla="*/ 504 h 772"/>
                <a:gd name="T58" fmla="*/ 462 w 463"/>
                <a:gd name="T59" fmla="*/ 428 h 772"/>
                <a:gd name="T60" fmla="*/ 462 w 463"/>
                <a:gd name="T61" fmla="*/ 348 h 772"/>
                <a:gd name="T62" fmla="*/ 453 w 463"/>
                <a:gd name="T63" fmla="*/ 272 h 772"/>
                <a:gd name="T64" fmla="*/ 436 w 463"/>
                <a:gd name="T65" fmla="*/ 202 h 772"/>
                <a:gd name="T66" fmla="*/ 411 w 463"/>
                <a:gd name="T67" fmla="*/ 140 h 772"/>
                <a:gd name="T68" fmla="*/ 380 w 463"/>
                <a:gd name="T69" fmla="*/ 87 h 772"/>
                <a:gd name="T70" fmla="*/ 343 w 463"/>
                <a:gd name="T71" fmla="*/ 46 h 772"/>
                <a:gd name="T72" fmla="*/ 302 w 463"/>
                <a:gd name="T73" fmla="*/ 17 h 772"/>
                <a:gd name="T74" fmla="*/ 256 w 463"/>
                <a:gd name="T75" fmla="*/ 1 h 772"/>
                <a:gd name="T76" fmla="*/ 208 w 463"/>
                <a:gd name="T77" fmla="*/ 1 h 772"/>
                <a:gd name="T78" fmla="*/ 163 w 463"/>
                <a:gd name="T79" fmla="*/ 17 h 772"/>
                <a:gd name="T80" fmla="*/ 120 w 463"/>
                <a:gd name="T81" fmla="*/ 46 h 772"/>
                <a:gd name="T82" fmla="*/ 84 w 463"/>
                <a:gd name="T83" fmla="*/ 87 h 772"/>
                <a:gd name="T84" fmla="*/ 52 w 463"/>
                <a:gd name="T85" fmla="*/ 140 h 772"/>
                <a:gd name="T86" fmla="*/ 28 w 463"/>
                <a:gd name="T87" fmla="*/ 202 h 772"/>
                <a:gd name="T88" fmla="*/ 9 w 463"/>
                <a:gd name="T89" fmla="*/ 272 h 772"/>
                <a:gd name="T90" fmla="*/ 1 w 463"/>
                <a:gd name="T91" fmla="*/ 348 h 772"/>
                <a:gd name="T92" fmla="*/ 1 w 463"/>
                <a:gd name="T93" fmla="*/ 428 h 772"/>
                <a:gd name="T94" fmla="*/ 9 w 463"/>
                <a:gd name="T95" fmla="*/ 504 h 772"/>
                <a:gd name="T96" fmla="*/ 28 w 463"/>
                <a:gd name="T97" fmla="*/ 573 h 772"/>
                <a:gd name="T98" fmla="*/ 52 w 463"/>
                <a:gd name="T99" fmla="*/ 633 h 772"/>
                <a:gd name="T100" fmla="*/ 84 w 463"/>
                <a:gd name="T101" fmla="*/ 685 h 772"/>
                <a:gd name="T102" fmla="*/ 120 w 463"/>
                <a:gd name="T103" fmla="*/ 727 h 772"/>
                <a:gd name="T104" fmla="*/ 163 w 463"/>
                <a:gd name="T105" fmla="*/ 755 h 772"/>
                <a:gd name="T106" fmla="*/ 208 w 463"/>
                <a:gd name="T107" fmla="*/ 77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3" h="772">
                  <a:moveTo>
                    <a:pt x="233" y="117"/>
                  </a:moveTo>
                  <a:lnTo>
                    <a:pt x="241" y="117"/>
                  </a:lnTo>
                  <a:lnTo>
                    <a:pt x="249" y="118"/>
                  </a:lnTo>
                  <a:lnTo>
                    <a:pt x="258" y="119"/>
                  </a:lnTo>
                  <a:lnTo>
                    <a:pt x="266" y="122"/>
                  </a:lnTo>
                  <a:lnTo>
                    <a:pt x="274" y="124"/>
                  </a:lnTo>
                  <a:lnTo>
                    <a:pt x="281" y="128"/>
                  </a:lnTo>
                  <a:lnTo>
                    <a:pt x="289" y="133"/>
                  </a:lnTo>
                  <a:lnTo>
                    <a:pt x="296" y="137"/>
                  </a:lnTo>
                  <a:lnTo>
                    <a:pt x="303" y="142"/>
                  </a:lnTo>
                  <a:lnTo>
                    <a:pt x="309" y="149"/>
                  </a:lnTo>
                  <a:lnTo>
                    <a:pt x="316" y="155"/>
                  </a:lnTo>
                  <a:lnTo>
                    <a:pt x="322" y="162"/>
                  </a:lnTo>
                  <a:lnTo>
                    <a:pt x="334" y="178"/>
                  </a:lnTo>
                  <a:lnTo>
                    <a:pt x="345" y="195"/>
                  </a:lnTo>
                  <a:lnTo>
                    <a:pt x="355" y="215"/>
                  </a:lnTo>
                  <a:lnTo>
                    <a:pt x="363" y="235"/>
                  </a:lnTo>
                  <a:lnTo>
                    <a:pt x="371" y="258"/>
                  </a:lnTo>
                  <a:lnTo>
                    <a:pt x="377" y="282"/>
                  </a:lnTo>
                  <a:lnTo>
                    <a:pt x="382" y="306"/>
                  </a:lnTo>
                  <a:lnTo>
                    <a:pt x="386" y="332"/>
                  </a:lnTo>
                  <a:lnTo>
                    <a:pt x="388" y="358"/>
                  </a:lnTo>
                  <a:lnTo>
                    <a:pt x="388" y="386"/>
                  </a:lnTo>
                  <a:lnTo>
                    <a:pt x="388" y="414"/>
                  </a:lnTo>
                  <a:lnTo>
                    <a:pt x="386" y="441"/>
                  </a:lnTo>
                  <a:lnTo>
                    <a:pt x="382" y="467"/>
                  </a:lnTo>
                  <a:lnTo>
                    <a:pt x="377" y="492"/>
                  </a:lnTo>
                  <a:lnTo>
                    <a:pt x="371" y="516"/>
                  </a:lnTo>
                  <a:lnTo>
                    <a:pt x="363" y="538"/>
                  </a:lnTo>
                  <a:lnTo>
                    <a:pt x="355" y="560"/>
                  </a:lnTo>
                  <a:lnTo>
                    <a:pt x="345" y="579"/>
                  </a:lnTo>
                  <a:lnTo>
                    <a:pt x="334" y="597"/>
                  </a:lnTo>
                  <a:lnTo>
                    <a:pt x="322" y="612"/>
                  </a:lnTo>
                  <a:lnTo>
                    <a:pt x="316" y="619"/>
                  </a:lnTo>
                  <a:lnTo>
                    <a:pt x="309" y="626"/>
                  </a:lnTo>
                  <a:lnTo>
                    <a:pt x="303" y="632"/>
                  </a:lnTo>
                  <a:lnTo>
                    <a:pt x="296" y="638"/>
                  </a:lnTo>
                  <a:lnTo>
                    <a:pt x="289" y="642"/>
                  </a:lnTo>
                  <a:lnTo>
                    <a:pt x="281" y="646"/>
                  </a:lnTo>
                  <a:lnTo>
                    <a:pt x="274" y="651"/>
                  </a:lnTo>
                  <a:lnTo>
                    <a:pt x="266" y="653"/>
                  </a:lnTo>
                  <a:lnTo>
                    <a:pt x="258" y="656"/>
                  </a:lnTo>
                  <a:lnTo>
                    <a:pt x="249" y="657"/>
                  </a:lnTo>
                  <a:lnTo>
                    <a:pt x="241" y="658"/>
                  </a:lnTo>
                  <a:lnTo>
                    <a:pt x="233" y="658"/>
                  </a:lnTo>
                  <a:lnTo>
                    <a:pt x="224" y="658"/>
                  </a:lnTo>
                  <a:lnTo>
                    <a:pt x="215" y="657"/>
                  </a:lnTo>
                  <a:lnTo>
                    <a:pt x="207" y="656"/>
                  </a:lnTo>
                  <a:lnTo>
                    <a:pt x="199" y="653"/>
                  </a:lnTo>
                  <a:lnTo>
                    <a:pt x="192" y="651"/>
                  </a:lnTo>
                  <a:lnTo>
                    <a:pt x="183" y="646"/>
                  </a:lnTo>
                  <a:lnTo>
                    <a:pt x="177" y="642"/>
                  </a:lnTo>
                  <a:lnTo>
                    <a:pt x="169" y="638"/>
                  </a:lnTo>
                  <a:lnTo>
                    <a:pt x="161" y="632"/>
                  </a:lnTo>
                  <a:lnTo>
                    <a:pt x="155" y="626"/>
                  </a:lnTo>
                  <a:lnTo>
                    <a:pt x="149" y="619"/>
                  </a:lnTo>
                  <a:lnTo>
                    <a:pt x="142" y="612"/>
                  </a:lnTo>
                  <a:lnTo>
                    <a:pt x="130" y="597"/>
                  </a:lnTo>
                  <a:lnTo>
                    <a:pt x="119" y="579"/>
                  </a:lnTo>
                  <a:lnTo>
                    <a:pt x="110" y="560"/>
                  </a:lnTo>
                  <a:lnTo>
                    <a:pt x="101" y="538"/>
                  </a:lnTo>
                  <a:lnTo>
                    <a:pt x="93" y="516"/>
                  </a:lnTo>
                  <a:lnTo>
                    <a:pt x="87" y="492"/>
                  </a:lnTo>
                  <a:lnTo>
                    <a:pt x="83" y="467"/>
                  </a:lnTo>
                  <a:lnTo>
                    <a:pt x="79" y="441"/>
                  </a:lnTo>
                  <a:lnTo>
                    <a:pt x="77" y="414"/>
                  </a:lnTo>
                  <a:lnTo>
                    <a:pt x="76" y="386"/>
                  </a:lnTo>
                  <a:lnTo>
                    <a:pt x="77" y="358"/>
                  </a:lnTo>
                  <a:lnTo>
                    <a:pt x="79" y="332"/>
                  </a:lnTo>
                  <a:lnTo>
                    <a:pt x="83" y="306"/>
                  </a:lnTo>
                  <a:lnTo>
                    <a:pt x="87" y="282"/>
                  </a:lnTo>
                  <a:lnTo>
                    <a:pt x="93" y="258"/>
                  </a:lnTo>
                  <a:lnTo>
                    <a:pt x="101" y="235"/>
                  </a:lnTo>
                  <a:lnTo>
                    <a:pt x="110" y="215"/>
                  </a:lnTo>
                  <a:lnTo>
                    <a:pt x="119" y="195"/>
                  </a:lnTo>
                  <a:lnTo>
                    <a:pt x="130" y="178"/>
                  </a:lnTo>
                  <a:lnTo>
                    <a:pt x="142" y="162"/>
                  </a:lnTo>
                  <a:lnTo>
                    <a:pt x="149" y="155"/>
                  </a:lnTo>
                  <a:lnTo>
                    <a:pt x="155" y="149"/>
                  </a:lnTo>
                  <a:lnTo>
                    <a:pt x="161" y="142"/>
                  </a:lnTo>
                  <a:lnTo>
                    <a:pt x="169" y="137"/>
                  </a:lnTo>
                  <a:lnTo>
                    <a:pt x="177" y="133"/>
                  </a:lnTo>
                  <a:lnTo>
                    <a:pt x="183" y="128"/>
                  </a:lnTo>
                  <a:lnTo>
                    <a:pt x="192" y="124"/>
                  </a:lnTo>
                  <a:lnTo>
                    <a:pt x="199" y="122"/>
                  </a:lnTo>
                  <a:lnTo>
                    <a:pt x="207" y="119"/>
                  </a:lnTo>
                  <a:lnTo>
                    <a:pt x="215" y="118"/>
                  </a:lnTo>
                  <a:lnTo>
                    <a:pt x="224" y="117"/>
                  </a:lnTo>
                  <a:lnTo>
                    <a:pt x="233" y="117"/>
                  </a:lnTo>
                  <a:close/>
                  <a:moveTo>
                    <a:pt x="233" y="772"/>
                  </a:moveTo>
                  <a:lnTo>
                    <a:pt x="245" y="772"/>
                  </a:lnTo>
                  <a:lnTo>
                    <a:pt x="255" y="770"/>
                  </a:lnTo>
                  <a:lnTo>
                    <a:pt x="267" y="768"/>
                  </a:lnTo>
                  <a:lnTo>
                    <a:pt x="279" y="765"/>
                  </a:lnTo>
                  <a:lnTo>
                    <a:pt x="290" y="761"/>
                  </a:lnTo>
                  <a:lnTo>
                    <a:pt x="301" y="755"/>
                  </a:lnTo>
                  <a:lnTo>
                    <a:pt x="312" y="750"/>
                  </a:lnTo>
                  <a:lnTo>
                    <a:pt x="322" y="742"/>
                  </a:lnTo>
                  <a:lnTo>
                    <a:pt x="332" y="735"/>
                  </a:lnTo>
                  <a:lnTo>
                    <a:pt x="342" y="727"/>
                  </a:lnTo>
                  <a:lnTo>
                    <a:pt x="351" y="717"/>
                  </a:lnTo>
                  <a:lnTo>
                    <a:pt x="361" y="708"/>
                  </a:lnTo>
                  <a:lnTo>
                    <a:pt x="370" y="697"/>
                  </a:lnTo>
                  <a:lnTo>
                    <a:pt x="378" y="685"/>
                  </a:lnTo>
                  <a:lnTo>
                    <a:pt x="387" y="673"/>
                  </a:lnTo>
                  <a:lnTo>
                    <a:pt x="396" y="661"/>
                  </a:lnTo>
                  <a:lnTo>
                    <a:pt x="403" y="647"/>
                  </a:lnTo>
                  <a:lnTo>
                    <a:pt x="410" y="633"/>
                  </a:lnTo>
                  <a:lnTo>
                    <a:pt x="417" y="619"/>
                  </a:lnTo>
                  <a:lnTo>
                    <a:pt x="424" y="604"/>
                  </a:lnTo>
                  <a:lnTo>
                    <a:pt x="429" y="589"/>
                  </a:lnTo>
                  <a:lnTo>
                    <a:pt x="435" y="573"/>
                  </a:lnTo>
                  <a:lnTo>
                    <a:pt x="440" y="556"/>
                  </a:lnTo>
                  <a:lnTo>
                    <a:pt x="444" y="539"/>
                  </a:lnTo>
                  <a:lnTo>
                    <a:pt x="449" y="521"/>
                  </a:lnTo>
                  <a:lnTo>
                    <a:pt x="453" y="504"/>
                  </a:lnTo>
                  <a:lnTo>
                    <a:pt x="455" y="485"/>
                  </a:lnTo>
                  <a:lnTo>
                    <a:pt x="458" y="467"/>
                  </a:lnTo>
                  <a:lnTo>
                    <a:pt x="461" y="448"/>
                  </a:lnTo>
                  <a:lnTo>
                    <a:pt x="462" y="428"/>
                  </a:lnTo>
                  <a:lnTo>
                    <a:pt x="463" y="409"/>
                  </a:lnTo>
                  <a:lnTo>
                    <a:pt x="463" y="388"/>
                  </a:lnTo>
                  <a:lnTo>
                    <a:pt x="463" y="368"/>
                  </a:lnTo>
                  <a:lnTo>
                    <a:pt x="462" y="348"/>
                  </a:lnTo>
                  <a:lnTo>
                    <a:pt x="461" y="329"/>
                  </a:lnTo>
                  <a:lnTo>
                    <a:pt x="458" y="310"/>
                  </a:lnTo>
                  <a:lnTo>
                    <a:pt x="456" y="290"/>
                  </a:lnTo>
                  <a:lnTo>
                    <a:pt x="453" y="272"/>
                  </a:lnTo>
                  <a:lnTo>
                    <a:pt x="449" y="254"/>
                  </a:lnTo>
                  <a:lnTo>
                    <a:pt x="445" y="236"/>
                  </a:lnTo>
                  <a:lnTo>
                    <a:pt x="441" y="219"/>
                  </a:lnTo>
                  <a:lnTo>
                    <a:pt x="436" y="202"/>
                  </a:lnTo>
                  <a:lnTo>
                    <a:pt x="430" y="186"/>
                  </a:lnTo>
                  <a:lnTo>
                    <a:pt x="424" y="170"/>
                  </a:lnTo>
                  <a:lnTo>
                    <a:pt x="417" y="155"/>
                  </a:lnTo>
                  <a:lnTo>
                    <a:pt x="411" y="140"/>
                  </a:lnTo>
                  <a:lnTo>
                    <a:pt x="404" y="126"/>
                  </a:lnTo>
                  <a:lnTo>
                    <a:pt x="397" y="112"/>
                  </a:lnTo>
                  <a:lnTo>
                    <a:pt x="388" y="100"/>
                  </a:lnTo>
                  <a:lnTo>
                    <a:pt x="380" y="87"/>
                  </a:lnTo>
                  <a:lnTo>
                    <a:pt x="371" y="77"/>
                  </a:lnTo>
                  <a:lnTo>
                    <a:pt x="362" y="66"/>
                  </a:lnTo>
                  <a:lnTo>
                    <a:pt x="353" y="55"/>
                  </a:lnTo>
                  <a:lnTo>
                    <a:pt x="343" y="46"/>
                  </a:lnTo>
                  <a:lnTo>
                    <a:pt x="333" y="38"/>
                  </a:lnTo>
                  <a:lnTo>
                    <a:pt x="323" y="30"/>
                  </a:lnTo>
                  <a:lnTo>
                    <a:pt x="313" y="23"/>
                  </a:lnTo>
                  <a:lnTo>
                    <a:pt x="302" y="17"/>
                  </a:lnTo>
                  <a:lnTo>
                    <a:pt x="291" y="12"/>
                  </a:lnTo>
                  <a:lnTo>
                    <a:pt x="279" y="8"/>
                  </a:lnTo>
                  <a:lnTo>
                    <a:pt x="268" y="4"/>
                  </a:lnTo>
                  <a:lnTo>
                    <a:pt x="256" y="1"/>
                  </a:lnTo>
                  <a:lnTo>
                    <a:pt x="245" y="0"/>
                  </a:lnTo>
                  <a:lnTo>
                    <a:pt x="233" y="0"/>
                  </a:lnTo>
                  <a:lnTo>
                    <a:pt x="220" y="0"/>
                  </a:lnTo>
                  <a:lnTo>
                    <a:pt x="208" y="1"/>
                  </a:lnTo>
                  <a:lnTo>
                    <a:pt x="197" y="4"/>
                  </a:lnTo>
                  <a:lnTo>
                    <a:pt x="185" y="8"/>
                  </a:lnTo>
                  <a:lnTo>
                    <a:pt x="173" y="12"/>
                  </a:lnTo>
                  <a:lnTo>
                    <a:pt x="163" y="17"/>
                  </a:lnTo>
                  <a:lnTo>
                    <a:pt x="152" y="23"/>
                  </a:lnTo>
                  <a:lnTo>
                    <a:pt x="141" y="30"/>
                  </a:lnTo>
                  <a:lnTo>
                    <a:pt x="131" y="38"/>
                  </a:lnTo>
                  <a:lnTo>
                    <a:pt x="120" y="46"/>
                  </a:lnTo>
                  <a:lnTo>
                    <a:pt x="111" y="55"/>
                  </a:lnTo>
                  <a:lnTo>
                    <a:pt x="102" y="66"/>
                  </a:lnTo>
                  <a:lnTo>
                    <a:pt x="92" y="77"/>
                  </a:lnTo>
                  <a:lnTo>
                    <a:pt x="84" y="87"/>
                  </a:lnTo>
                  <a:lnTo>
                    <a:pt x="75" y="100"/>
                  </a:lnTo>
                  <a:lnTo>
                    <a:pt x="68" y="112"/>
                  </a:lnTo>
                  <a:lnTo>
                    <a:pt x="60" y="126"/>
                  </a:lnTo>
                  <a:lnTo>
                    <a:pt x="52" y="140"/>
                  </a:lnTo>
                  <a:lnTo>
                    <a:pt x="45" y="155"/>
                  </a:lnTo>
                  <a:lnTo>
                    <a:pt x="38" y="170"/>
                  </a:lnTo>
                  <a:lnTo>
                    <a:pt x="33" y="186"/>
                  </a:lnTo>
                  <a:lnTo>
                    <a:pt x="28" y="202"/>
                  </a:lnTo>
                  <a:lnTo>
                    <a:pt x="22" y="219"/>
                  </a:lnTo>
                  <a:lnTo>
                    <a:pt x="18" y="236"/>
                  </a:lnTo>
                  <a:lnTo>
                    <a:pt x="14" y="254"/>
                  </a:lnTo>
                  <a:lnTo>
                    <a:pt x="9" y="272"/>
                  </a:lnTo>
                  <a:lnTo>
                    <a:pt x="6" y="290"/>
                  </a:lnTo>
                  <a:lnTo>
                    <a:pt x="4" y="310"/>
                  </a:lnTo>
                  <a:lnTo>
                    <a:pt x="2" y="329"/>
                  </a:lnTo>
                  <a:lnTo>
                    <a:pt x="1" y="348"/>
                  </a:lnTo>
                  <a:lnTo>
                    <a:pt x="0" y="368"/>
                  </a:lnTo>
                  <a:lnTo>
                    <a:pt x="0" y="388"/>
                  </a:lnTo>
                  <a:lnTo>
                    <a:pt x="0" y="409"/>
                  </a:lnTo>
                  <a:lnTo>
                    <a:pt x="1" y="428"/>
                  </a:lnTo>
                  <a:lnTo>
                    <a:pt x="2" y="448"/>
                  </a:lnTo>
                  <a:lnTo>
                    <a:pt x="4" y="467"/>
                  </a:lnTo>
                  <a:lnTo>
                    <a:pt x="6" y="485"/>
                  </a:lnTo>
                  <a:lnTo>
                    <a:pt x="9" y="504"/>
                  </a:lnTo>
                  <a:lnTo>
                    <a:pt x="14" y="521"/>
                  </a:lnTo>
                  <a:lnTo>
                    <a:pt x="18" y="539"/>
                  </a:lnTo>
                  <a:lnTo>
                    <a:pt x="22" y="556"/>
                  </a:lnTo>
                  <a:lnTo>
                    <a:pt x="28" y="573"/>
                  </a:lnTo>
                  <a:lnTo>
                    <a:pt x="33" y="589"/>
                  </a:lnTo>
                  <a:lnTo>
                    <a:pt x="38" y="604"/>
                  </a:lnTo>
                  <a:lnTo>
                    <a:pt x="45" y="619"/>
                  </a:lnTo>
                  <a:lnTo>
                    <a:pt x="52" y="633"/>
                  </a:lnTo>
                  <a:lnTo>
                    <a:pt x="60" y="647"/>
                  </a:lnTo>
                  <a:lnTo>
                    <a:pt x="68" y="661"/>
                  </a:lnTo>
                  <a:lnTo>
                    <a:pt x="75" y="673"/>
                  </a:lnTo>
                  <a:lnTo>
                    <a:pt x="84" y="685"/>
                  </a:lnTo>
                  <a:lnTo>
                    <a:pt x="92" y="697"/>
                  </a:lnTo>
                  <a:lnTo>
                    <a:pt x="102" y="708"/>
                  </a:lnTo>
                  <a:lnTo>
                    <a:pt x="111" y="717"/>
                  </a:lnTo>
                  <a:lnTo>
                    <a:pt x="120" y="727"/>
                  </a:lnTo>
                  <a:lnTo>
                    <a:pt x="131" y="735"/>
                  </a:lnTo>
                  <a:lnTo>
                    <a:pt x="141" y="742"/>
                  </a:lnTo>
                  <a:lnTo>
                    <a:pt x="152" y="750"/>
                  </a:lnTo>
                  <a:lnTo>
                    <a:pt x="163" y="755"/>
                  </a:lnTo>
                  <a:lnTo>
                    <a:pt x="173" y="761"/>
                  </a:lnTo>
                  <a:lnTo>
                    <a:pt x="185" y="765"/>
                  </a:lnTo>
                  <a:lnTo>
                    <a:pt x="197" y="768"/>
                  </a:lnTo>
                  <a:lnTo>
                    <a:pt x="208" y="770"/>
                  </a:lnTo>
                  <a:lnTo>
                    <a:pt x="220" y="772"/>
                  </a:lnTo>
                  <a:lnTo>
                    <a:pt x="233"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2" name="Freeform 10"/>
            <p:cNvSpPr>
              <a:spLocks noChangeAspect="1"/>
            </p:cNvSpPr>
            <p:nvPr/>
          </p:nvSpPr>
          <p:spPr bwMode="black">
            <a:xfrm>
              <a:off x="1777" y="3685"/>
              <a:ext cx="104" cy="213"/>
            </a:xfrm>
            <a:custGeom>
              <a:avLst/>
              <a:gdLst>
                <a:gd name="T0" fmla="*/ 0 w 628"/>
                <a:gd name="T1" fmla="*/ 0 h 1282"/>
                <a:gd name="T2" fmla="*/ 552 w 628"/>
                <a:gd name="T3" fmla="*/ 964 h 1282"/>
                <a:gd name="T4" fmla="*/ 552 w 628"/>
                <a:gd name="T5" fmla="*/ 51 h 1282"/>
                <a:gd name="T6" fmla="*/ 628 w 628"/>
                <a:gd name="T7" fmla="*/ 51 h 1282"/>
                <a:gd name="T8" fmla="*/ 628 w 628"/>
                <a:gd name="T9" fmla="*/ 1282 h 1282"/>
                <a:gd name="T10" fmla="*/ 77 w 628"/>
                <a:gd name="T11" fmla="*/ 321 h 1282"/>
                <a:gd name="T12" fmla="*/ 77 w 628"/>
                <a:gd name="T13" fmla="*/ 1229 h 1282"/>
                <a:gd name="T14" fmla="*/ 0 w 628"/>
                <a:gd name="T15" fmla="*/ 1229 h 1282"/>
                <a:gd name="T16" fmla="*/ 0 w 628"/>
                <a:gd name="T17" fmla="*/ 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1282">
                  <a:moveTo>
                    <a:pt x="0" y="0"/>
                  </a:moveTo>
                  <a:lnTo>
                    <a:pt x="552" y="964"/>
                  </a:lnTo>
                  <a:lnTo>
                    <a:pt x="552" y="51"/>
                  </a:lnTo>
                  <a:lnTo>
                    <a:pt x="628" y="51"/>
                  </a:lnTo>
                  <a:lnTo>
                    <a:pt x="628" y="1282"/>
                  </a:lnTo>
                  <a:lnTo>
                    <a:pt x="77" y="321"/>
                  </a:lnTo>
                  <a:lnTo>
                    <a:pt x="77" y="1229"/>
                  </a:lnTo>
                  <a:lnTo>
                    <a:pt x="0" y="1229"/>
                  </a:lnTo>
                  <a:lnTo>
                    <a:pt x="0"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3" name="Freeform 11"/>
            <p:cNvSpPr>
              <a:spLocks noChangeAspect="1" noEditPoints="1"/>
            </p:cNvSpPr>
            <p:nvPr/>
          </p:nvSpPr>
          <p:spPr bwMode="black">
            <a:xfrm>
              <a:off x="1897" y="3764"/>
              <a:ext cx="73" cy="129"/>
            </a:xfrm>
            <a:custGeom>
              <a:avLst/>
              <a:gdLst>
                <a:gd name="T0" fmla="*/ 237 w 440"/>
                <a:gd name="T1" fmla="*/ 118 h 772"/>
                <a:gd name="T2" fmla="*/ 260 w 440"/>
                <a:gd name="T3" fmla="*/ 124 h 772"/>
                <a:gd name="T4" fmla="*/ 282 w 440"/>
                <a:gd name="T5" fmla="*/ 137 h 772"/>
                <a:gd name="T6" fmla="*/ 301 w 440"/>
                <a:gd name="T7" fmla="*/ 154 h 772"/>
                <a:gd name="T8" fmla="*/ 328 w 440"/>
                <a:gd name="T9" fmla="*/ 193 h 772"/>
                <a:gd name="T10" fmla="*/ 352 w 440"/>
                <a:gd name="T11" fmla="*/ 254 h 772"/>
                <a:gd name="T12" fmla="*/ 365 w 440"/>
                <a:gd name="T13" fmla="*/ 327 h 772"/>
                <a:gd name="T14" fmla="*/ 367 w 440"/>
                <a:gd name="T15" fmla="*/ 408 h 772"/>
                <a:gd name="T16" fmla="*/ 359 w 440"/>
                <a:gd name="T17" fmla="*/ 487 h 772"/>
                <a:gd name="T18" fmla="*/ 339 w 440"/>
                <a:gd name="T19" fmla="*/ 556 h 772"/>
                <a:gd name="T20" fmla="*/ 310 w 440"/>
                <a:gd name="T21" fmla="*/ 610 h 772"/>
                <a:gd name="T22" fmla="*/ 291 w 440"/>
                <a:gd name="T23" fmla="*/ 630 h 772"/>
                <a:gd name="T24" fmla="*/ 270 w 440"/>
                <a:gd name="T25" fmla="*/ 645 h 772"/>
                <a:gd name="T26" fmla="*/ 246 w 440"/>
                <a:gd name="T27" fmla="*/ 655 h 772"/>
                <a:gd name="T28" fmla="*/ 219 w 440"/>
                <a:gd name="T29" fmla="*/ 658 h 772"/>
                <a:gd name="T30" fmla="*/ 195 w 440"/>
                <a:gd name="T31" fmla="*/ 655 h 772"/>
                <a:gd name="T32" fmla="*/ 172 w 440"/>
                <a:gd name="T33" fmla="*/ 645 h 772"/>
                <a:gd name="T34" fmla="*/ 151 w 440"/>
                <a:gd name="T35" fmla="*/ 629 h 772"/>
                <a:gd name="T36" fmla="*/ 134 w 440"/>
                <a:gd name="T37" fmla="*/ 607 h 772"/>
                <a:gd name="T38" fmla="*/ 105 w 440"/>
                <a:gd name="T39" fmla="*/ 551 h 772"/>
                <a:gd name="T40" fmla="*/ 85 w 440"/>
                <a:gd name="T41" fmla="*/ 482 h 772"/>
                <a:gd name="T42" fmla="*/ 77 w 440"/>
                <a:gd name="T43" fmla="*/ 405 h 772"/>
                <a:gd name="T44" fmla="*/ 79 w 440"/>
                <a:gd name="T45" fmla="*/ 327 h 772"/>
                <a:gd name="T46" fmla="*/ 92 w 440"/>
                <a:gd name="T47" fmla="*/ 257 h 772"/>
                <a:gd name="T48" fmla="*/ 116 w 440"/>
                <a:gd name="T49" fmla="*/ 195 h 772"/>
                <a:gd name="T50" fmla="*/ 148 w 440"/>
                <a:gd name="T51" fmla="*/ 149 h 772"/>
                <a:gd name="T52" fmla="*/ 174 w 440"/>
                <a:gd name="T53" fmla="*/ 128 h 772"/>
                <a:gd name="T54" fmla="*/ 196 w 440"/>
                <a:gd name="T55" fmla="*/ 119 h 772"/>
                <a:gd name="T56" fmla="*/ 219 w 440"/>
                <a:gd name="T57" fmla="*/ 117 h 772"/>
                <a:gd name="T58" fmla="*/ 363 w 440"/>
                <a:gd name="T59" fmla="*/ 124 h 772"/>
                <a:gd name="T60" fmla="*/ 340 w 440"/>
                <a:gd name="T61" fmla="*/ 84 h 772"/>
                <a:gd name="T62" fmla="*/ 314 w 440"/>
                <a:gd name="T63" fmla="*/ 51 h 772"/>
                <a:gd name="T64" fmla="*/ 285 w 440"/>
                <a:gd name="T65" fmla="*/ 25 h 772"/>
                <a:gd name="T66" fmla="*/ 255 w 440"/>
                <a:gd name="T67" fmla="*/ 9 h 772"/>
                <a:gd name="T68" fmla="*/ 223 w 440"/>
                <a:gd name="T69" fmla="*/ 0 h 772"/>
                <a:gd name="T70" fmla="*/ 188 w 440"/>
                <a:gd name="T71" fmla="*/ 1 h 772"/>
                <a:gd name="T72" fmla="*/ 153 w 440"/>
                <a:gd name="T73" fmla="*/ 12 h 772"/>
                <a:gd name="T74" fmla="*/ 123 w 440"/>
                <a:gd name="T75" fmla="*/ 31 h 772"/>
                <a:gd name="T76" fmla="*/ 95 w 440"/>
                <a:gd name="T77" fmla="*/ 57 h 772"/>
                <a:gd name="T78" fmla="*/ 70 w 440"/>
                <a:gd name="T79" fmla="*/ 91 h 772"/>
                <a:gd name="T80" fmla="*/ 50 w 440"/>
                <a:gd name="T81" fmla="*/ 129 h 772"/>
                <a:gd name="T82" fmla="*/ 31 w 440"/>
                <a:gd name="T83" fmla="*/ 174 h 772"/>
                <a:gd name="T84" fmla="*/ 8 w 440"/>
                <a:gd name="T85" fmla="*/ 275 h 772"/>
                <a:gd name="T86" fmla="*/ 0 w 440"/>
                <a:gd name="T87" fmla="*/ 388 h 772"/>
                <a:gd name="T88" fmla="*/ 9 w 440"/>
                <a:gd name="T89" fmla="*/ 498 h 772"/>
                <a:gd name="T90" fmla="*/ 33 w 440"/>
                <a:gd name="T91" fmla="*/ 599 h 772"/>
                <a:gd name="T92" fmla="*/ 50 w 440"/>
                <a:gd name="T93" fmla="*/ 642 h 772"/>
                <a:gd name="T94" fmla="*/ 71 w 440"/>
                <a:gd name="T95" fmla="*/ 682 h 772"/>
                <a:gd name="T96" fmla="*/ 95 w 440"/>
                <a:gd name="T97" fmla="*/ 714 h 772"/>
                <a:gd name="T98" fmla="*/ 123 w 440"/>
                <a:gd name="T99" fmla="*/ 741 h 772"/>
                <a:gd name="T100" fmla="*/ 153 w 440"/>
                <a:gd name="T101" fmla="*/ 759 h 772"/>
                <a:gd name="T102" fmla="*/ 186 w 440"/>
                <a:gd name="T103" fmla="*/ 770 h 772"/>
                <a:gd name="T104" fmla="*/ 220 w 440"/>
                <a:gd name="T105" fmla="*/ 772 h 772"/>
                <a:gd name="T106" fmla="*/ 254 w 440"/>
                <a:gd name="T107" fmla="*/ 765 h 772"/>
                <a:gd name="T108" fmla="*/ 285 w 440"/>
                <a:gd name="T109" fmla="*/ 750 h 772"/>
                <a:gd name="T110" fmla="*/ 313 w 440"/>
                <a:gd name="T111" fmla="*/ 725 h 772"/>
                <a:gd name="T112" fmla="*/ 339 w 440"/>
                <a:gd name="T113" fmla="*/ 693 h 772"/>
                <a:gd name="T114" fmla="*/ 363 w 440"/>
                <a:gd name="T115" fmla="*/ 651 h 772"/>
                <a:gd name="T116" fmla="*/ 440 w 440"/>
                <a:gd name="T117" fmla="*/ 2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0" h="772">
                  <a:moveTo>
                    <a:pt x="219" y="117"/>
                  </a:moveTo>
                  <a:lnTo>
                    <a:pt x="228" y="117"/>
                  </a:lnTo>
                  <a:lnTo>
                    <a:pt x="237" y="118"/>
                  </a:lnTo>
                  <a:lnTo>
                    <a:pt x="245" y="119"/>
                  </a:lnTo>
                  <a:lnTo>
                    <a:pt x="253" y="121"/>
                  </a:lnTo>
                  <a:lnTo>
                    <a:pt x="260" y="124"/>
                  </a:lnTo>
                  <a:lnTo>
                    <a:pt x="268" y="127"/>
                  </a:lnTo>
                  <a:lnTo>
                    <a:pt x="275" y="132"/>
                  </a:lnTo>
                  <a:lnTo>
                    <a:pt x="282" y="137"/>
                  </a:lnTo>
                  <a:lnTo>
                    <a:pt x="288" y="141"/>
                  </a:lnTo>
                  <a:lnTo>
                    <a:pt x="295" y="148"/>
                  </a:lnTo>
                  <a:lnTo>
                    <a:pt x="301" y="154"/>
                  </a:lnTo>
                  <a:lnTo>
                    <a:pt x="308" y="161"/>
                  </a:lnTo>
                  <a:lnTo>
                    <a:pt x="319" y="176"/>
                  </a:lnTo>
                  <a:lnTo>
                    <a:pt x="328" y="193"/>
                  </a:lnTo>
                  <a:lnTo>
                    <a:pt x="338" y="211"/>
                  </a:lnTo>
                  <a:lnTo>
                    <a:pt x="346" y="232"/>
                  </a:lnTo>
                  <a:lnTo>
                    <a:pt x="352" y="254"/>
                  </a:lnTo>
                  <a:lnTo>
                    <a:pt x="358" y="277"/>
                  </a:lnTo>
                  <a:lnTo>
                    <a:pt x="362" y="301"/>
                  </a:lnTo>
                  <a:lnTo>
                    <a:pt x="365" y="327"/>
                  </a:lnTo>
                  <a:lnTo>
                    <a:pt x="367" y="353"/>
                  </a:lnTo>
                  <a:lnTo>
                    <a:pt x="368" y="381"/>
                  </a:lnTo>
                  <a:lnTo>
                    <a:pt x="367" y="408"/>
                  </a:lnTo>
                  <a:lnTo>
                    <a:pt x="366" y="435"/>
                  </a:lnTo>
                  <a:lnTo>
                    <a:pt x="363" y="462"/>
                  </a:lnTo>
                  <a:lnTo>
                    <a:pt x="359" y="487"/>
                  </a:lnTo>
                  <a:lnTo>
                    <a:pt x="353" y="511"/>
                  </a:lnTo>
                  <a:lnTo>
                    <a:pt x="347" y="534"/>
                  </a:lnTo>
                  <a:lnTo>
                    <a:pt x="339" y="556"/>
                  </a:lnTo>
                  <a:lnTo>
                    <a:pt x="331" y="575"/>
                  </a:lnTo>
                  <a:lnTo>
                    <a:pt x="321" y="593"/>
                  </a:lnTo>
                  <a:lnTo>
                    <a:pt x="310" y="610"/>
                  </a:lnTo>
                  <a:lnTo>
                    <a:pt x="304" y="617"/>
                  </a:lnTo>
                  <a:lnTo>
                    <a:pt x="297" y="624"/>
                  </a:lnTo>
                  <a:lnTo>
                    <a:pt x="291" y="630"/>
                  </a:lnTo>
                  <a:lnTo>
                    <a:pt x="284" y="636"/>
                  </a:lnTo>
                  <a:lnTo>
                    <a:pt x="278" y="641"/>
                  </a:lnTo>
                  <a:lnTo>
                    <a:pt x="270" y="645"/>
                  </a:lnTo>
                  <a:lnTo>
                    <a:pt x="263" y="649"/>
                  </a:lnTo>
                  <a:lnTo>
                    <a:pt x="254" y="653"/>
                  </a:lnTo>
                  <a:lnTo>
                    <a:pt x="246" y="655"/>
                  </a:lnTo>
                  <a:lnTo>
                    <a:pt x="238" y="657"/>
                  </a:lnTo>
                  <a:lnTo>
                    <a:pt x="229" y="658"/>
                  </a:lnTo>
                  <a:lnTo>
                    <a:pt x="219" y="658"/>
                  </a:lnTo>
                  <a:lnTo>
                    <a:pt x="211" y="658"/>
                  </a:lnTo>
                  <a:lnTo>
                    <a:pt x="203" y="657"/>
                  </a:lnTo>
                  <a:lnTo>
                    <a:pt x="195" y="655"/>
                  </a:lnTo>
                  <a:lnTo>
                    <a:pt x="187" y="653"/>
                  </a:lnTo>
                  <a:lnTo>
                    <a:pt x="179" y="649"/>
                  </a:lnTo>
                  <a:lnTo>
                    <a:pt x="172" y="645"/>
                  </a:lnTo>
                  <a:lnTo>
                    <a:pt x="165" y="640"/>
                  </a:lnTo>
                  <a:lnTo>
                    <a:pt x="158" y="634"/>
                  </a:lnTo>
                  <a:lnTo>
                    <a:pt x="151" y="629"/>
                  </a:lnTo>
                  <a:lnTo>
                    <a:pt x="146" y="622"/>
                  </a:lnTo>
                  <a:lnTo>
                    <a:pt x="139" y="615"/>
                  </a:lnTo>
                  <a:lnTo>
                    <a:pt x="134" y="607"/>
                  </a:lnTo>
                  <a:lnTo>
                    <a:pt x="123" y="590"/>
                  </a:lnTo>
                  <a:lnTo>
                    <a:pt x="114" y="572"/>
                  </a:lnTo>
                  <a:lnTo>
                    <a:pt x="105" y="551"/>
                  </a:lnTo>
                  <a:lnTo>
                    <a:pt x="97" y="530"/>
                  </a:lnTo>
                  <a:lnTo>
                    <a:pt x="91" y="506"/>
                  </a:lnTo>
                  <a:lnTo>
                    <a:pt x="85" y="482"/>
                  </a:lnTo>
                  <a:lnTo>
                    <a:pt x="82" y="457"/>
                  </a:lnTo>
                  <a:lnTo>
                    <a:pt x="79" y="432"/>
                  </a:lnTo>
                  <a:lnTo>
                    <a:pt x="77" y="405"/>
                  </a:lnTo>
                  <a:lnTo>
                    <a:pt x="77" y="378"/>
                  </a:lnTo>
                  <a:lnTo>
                    <a:pt x="77" y="353"/>
                  </a:lnTo>
                  <a:lnTo>
                    <a:pt x="79" y="327"/>
                  </a:lnTo>
                  <a:lnTo>
                    <a:pt x="82" y="303"/>
                  </a:lnTo>
                  <a:lnTo>
                    <a:pt x="87" y="279"/>
                  </a:lnTo>
                  <a:lnTo>
                    <a:pt x="92" y="257"/>
                  </a:lnTo>
                  <a:lnTo>
                    <a:pt x="98" y="234"/>
                  </a:lnTo>
                  <a:lnTo>
                    <a:pt x="107" y="215"/>
                  </a:lnTo>
                  <a:lnTo>
                    <a:pt x="116" y="195"/>
                  </a:lnTo>
                  <a:lnTo>
                    <a:pt x="125" y="178"/>
                  </a:lnTo>
                  <a:lnTo>
                    <a:pt x="136" y="163"/>
                  </a:lnTo>
                  <a:lnTo>
                    <a:pt x="148" y="149"/>
                  </a:lnTo>
                  <a:lnTo>
                    <a:pt x="161" y="138"/>
                  </a:lnTo>
                  <a:lnTo>
                    <a:pt x="168" y="133"/>
                  </a:lnTo>
                  <a:lnTo>
                    <a:pt x="174" y="128"/>
                  </a:lnTo>
                  <a:lnTo>
                    <a:pt x="182" y="125"/>
                  </a:lnTo>
                  <a:lnTo>
                    <a:pt x="188" y="122"/>
                  </a:lnTo>
                  <a:lnTo>
                    <a:pt x="196" y="119"/>
                  </a:lnTo>
                  <a:lnTo>
                    <a:pt x="204" y="118"/>
                  </a:lnTo>
                  <a:lnTo>
                    <a:pt x="212" y="117"/>
                  </a:lnTo>
                  <a:lnTo>
                    <a:pt x="219" y="117"/>
                  </a:lnTo>
                  <a:close/>
                  <a:moveTo>
                    <a:pt x="440" y="20"/>
                  </a:moveTo>
                  <a:lnTo>
                    <a:pt x="363" y="20"/>
                  </a:lnTo>
                  <a:lnTo>
                    <a:pt x="363" y="124"/>
                  </a:lnTo>
                  <a:lnTo>
                    <a:pt x="355" y="110"/>
                  </a:lnTo>
                  <a:lnTo>
                    <a:pt x="348" y="96"/>
                  </a:lnTo>
                  <a:lnTo>
                    <a:pt x="340" y="84"/>
                  </a:lnTo>
                  <a:lnTo>
                    <a:pt x="332" y="72"/>
                  </a:lnTo>
                  <a:lnTo>
                    <a:pt x="323" y="61"/>
                  </a:lnTo>
                  <a:lnTo>
                    <a:pt x="314" y="51"/>
                  </a:lnTo>
                  <a:lnTo>
                    <a:pt x="305" y="41"/>
                  </a:lnTo>
                  <a:lnTo>
                    <a:pt x="295" y="33"/>
                  </a:lnTo>
                  <a:lnTo>
                    <a:pt x="285" y="25"/>
                  </a:lnTo>
                  <a:lnTo>
                    <a:pt x="275" y="18"/>
                  </a:lnTo>
                  <a:lnTo>
                    <a:pt x="265" y="13"/>
                  </a:lnTo>
                  <a:lnTo>
                    <a:pt x="255" y="9"/>
                  </a:lnTo>
                  <a:lnTo>
                    <a:pt x="244" y="4"/>
                  </a:lnTo>
                  <a:lnTo>
                    <a:pt x="233" y="2"/>
                  </a:lnTo>
                  <a:lnTo>
                    <a:pt x="223" y="0"/>
                  </a:lnTo>
                  <a:lnTo>
                    <a:pt x="212" y="0"/>
                  </a:lnTo>
                  <a:lnTo>
                    <a:pt x="200" y="0"/>
                  </a:lnTo>
                  <a:lnTo>
                    <a:pt x="188" y="1"/>
                  </a:lnTo>
                  <a:lnTo>
                    <a:pt x="176" y="4"/>
                  </a:lnTo>
                  <a:lnTo>
                    <a:pt x="164" y="8"/>
                  </a:lnTo>
                  <a:lnTo>
                    <a:pt x="153" y="12"/>
                  </a:lnTo>
                  <a:lnTo>
                    <a:pt x="143" y="17"/>
                  </a:lnTo>
                  <a:lnTo>
                    <a:pt x="133" y="24"/>
                  </a:lnTo>
                  <a:lnTo>
                    <a:pt x="123" y="31"/>
                  </a:lnTo>
                  <a:lnTo>
                    <a:pt x="114" y="39"/>
                  </a:lnTo>
                  <a:lnTo>
                    <a:pt x="104" y="47"/>
                  </a:lnTo>
                  <a:lnTo>
                    <a:pt x="95" y="57"/>
                  </a:lnTo>
                  <a:lnTo>
                    <a:pt x="87" y="68"/>
                  </a:lnTo>
                  <a:lnTo>
                    <a:pt x="78" y="79"/>
                  </a:lnTo>
                  <a:lnTo>
                    <a:pt x="70" y="91"/>
                  </a:lnTo>
                  <a:lnTo>
                    <a:pt x="63" y="102"/>
                  </a:lnTo>
                  <a:lnTo>
                    <a:pt x="56" y="115"/>
                  </a:lnTo>
                  <a:lnTo>
                    <a:pt x="50" y="129"/>
                  </a:lnTo>
                  <a:lnTo>
                    <a:pt x="43" y="143"/>
                  </a:lnTo>
                  <a:lnTo>
                    <a:pt x="38" y="159"/>
                  </a:lnTo>
                  <a:lnTo>
                    <a:pt x="31" y="174"/>
                  </a:lnTo>
                  <a:lnTo>
                    <a:pt x="23" y="206"/>
                  </a:lnTo>
                  <a:lnTo>
                    <a:pt x="14" y="239"/>
                  </a:lnTo>
                  <a:lnTo>
                    <a:pt x="8" y="275"/>
                  </a:lnTo>
                  <a:lnTo>
                    <a:pt x="3" y="312"/>
                  </a:lnTo>
                  <a:lnTo>
                    <a:pt x="1" y="350"/>
                  </a:lnTo>
                  <a:lnTo>
                    <a:pt x="0" y="388"/>
                  </a:lnTo>
                  <a:lnTo>
                    <a:pt x="1" y="426"/>
                  </a:lnTo>
                  <a:lnTo>
                    <a:pt x="3" y="463"/>
                  </a:lnTo>
                  <a:lnTo>
                    <a:pt x="9" y="498"/>
                  </a:lnTo>
                  <a:lnTo>
                    <a:pt x="14" y="533"/>
                  </a:lnTo>
                  <a:lnTo>
                    <a:pt x="23" y="566"/>
                  </a:lnTo>
                  <a:lnTo>
                    <a:pt x="33" y="599"/>
                  </a:lnTo>
                  <a:lnTo>
                    <a:pt x="38" y="614"/>
                  </a:lnTo>
                  <a:lnTo>
                    <a:pt x="44" y="628"/>
                  </a:lnTo>
                  <a:lnTo>
                    <a:pt x="50" y="642"/>
                  </a:lnTo>
                  <a:lnTo>
                    <a:pt x="56" y="656"/>
                  </a:lnTo>
                  <a:lnTo>
                    <a:pt x="64" y="669"/>
                  </a:lnTo>
                  <a:lnTo>
                    <a:pt x="71" y="682"/>
                  </a:lnTo>
                  <a:lnTo>
                    <a:pt x="79" y="693"/>
                  </a:lnTo>
                  <a:lnTo>
                    <a:pt x="87" y="704"/>
                  </a:lnTo>
                  <a:lnTo>
                    <a:pt x="95" y="714"/>
                  </a:lnTo>
                  <a:lnTo>
                    <a:pt x="104" y="724"/>
                  </a:lnTo>
                  <a:lnTo>
                    <a:pt x="114" y="732"/>
                  </a:lnTo>
                  <a:lnTo>
                    <a:pt x="123" y="741"/>
                  </a:lnTo>
                  <a:lnTo>
                    <a:pt x="133" y="748"/>
                  </a:lnTo>
                  <a:lnTo>
                    <a:pt x="143" y="754"/>
                  </a:lnTo>
                  <a:lnTo>
                    <a:pt x="153" y="759"/>
                  </a:lnTo>
                  <a:lnTo>
                    <a:pt x="163" y="764"/>
                  </a:lnTo>
                  <a:lnTo>
                    <a:pt x="175" y="768"/>
                  </a:lnTo>
                  <a:lnTo>
                    <a:pt x="186" y="770"/>
                  </a:lnTo>
                  <a:lnTo>
                    <a:pt x="198" y="771"/>
                  </a:lnTo>
                  <a:lnTo>
                    <a:pt x="210" y="772"/>
                  </a:lnTo>
                  <a:lnTo>
                    <a:pt x="220" y="772"/>
                  </a:lnTo>
                  <a:lnTo>
                    <a:pt x="232" y="770"/>
                  </a:lnTo>
                  <a:lnTo>
                    <a:pt x="243" y="768"/>
                  </a:lnTo>
                  <a:lnTo>
                    <a:pt x="254" y="765"/>
                  </a:lnTo>
                  <a:lnTo>
                    <a:pt x="265" y="761"/>
                  </a:lnTo>
                  <a:lnTo>
                    <a:pt x="275" y="755"/>
                  </a:lnTo>
                  <a:lnTo>
                    <a:pt x="285" y="750"/>
                  </a:lnTo>
                  <a:lnTo>
                    <a:pt x="295" y="742"/>
                  </a:lnTo>
                  <a:lnTo>
                    <a:pt x="305" y="735"/>
                  </a:lnTo>
                  <a:lnTo>
                    <a:pt x="313" y="725"/>
                  </a:lnTo>
                  <a:lnTo>
                    <a:pt x="322" y="715"/>
                  </a:lnTo>
                  <a:lnTo>
                    <a:pt x="331" y="704"/>
                  </a:lnTo>
                  <a:lnTo>
                    <a:pt x="339" y="693"/>
                  </a:lnTo>
                  <a:lnTo>
                    <a:pt x="348" y="680"/>
                  </a:lnTo>
                  <a:lnTo>
                    <a:pt x="355" y="666"/>
                  </a:lnTo>
                  <a:lnTo>
                    <a:pt x="363" y="651"/>
                  </a:lnTo>
                  <a:lnTo>
                    <a:pt x="363"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4" name="Freeform 12"/>
            <p:cNvSpPr>
              <a:spLocks noChangeAspect="1"/>
            </p:cNvSpPr>
            <p:nvPr/>
          </p:nvSpPr>
          <p:spPr bwMode="black">
            <a:xfrm>
              <a:off x="1986" y="3723"/>
              <a:ext cx="33" cy="167"/>
            </a:xfrm>
            <a:custGeom>
              <a:avLst/>
              <a:gdLst>
                <a:gd name="T0" fmla="*/ 122 w 198"/>
                <a:gd name="T1" fmla="*/ 998 h 998"/>
                <a:gd name="T2" fmla="*/ 45 w 198"/>
                <a:gd name="T3" fmla="*/ 998 h 998"/>
                <a:gd name="T4" fmla="*/ 45 w 198"/>
                <a:gd name="T5" fmla="*/ 379 h 998"/>
                <a:gd name="T6" fmla="*/ 0 w 198"/>
                <a:gd name="T7" fmla="*/ 379 h 998"/>
                <a:gd name="T8" fmla="*/ 0 w 198"/>
                <a:gd name="T9" fmla="*/ 264 h 998"/>
                <a:gd name="T10" fmla="*/ 45 w 198"/>
                <a:gd name="T11" fmla="*/ 264 h 998"/>
                <a:gd name="T12" fmla="*/ 45 w 198"/>
                <a:gd name="T13" fmla="*/ 0 h 998"/>
                <a:gd name="T14" fmla="*/ 122 w 198"/>
                <a:gd name="T15" fmla="*/ 0 h 998"/>
                <a:gd name="T16" fmla="*/ 122 w 198"/>
                <a:gd name="T17" fmla="*/ 264 h 998"/>
                <a:gd name="T18" fmla="*/ 198 w 198"/>
                <a:gd name="T19" fmla="*/ 264 h 998"/>
                <a:gd name="T20" fmla="*/ 198 w 198"/>
                <a:gd name="T21" fmla="*/ 379 h 998"/>
                <a:gd name="T22" fmla="*/ 122 w 198"/>
                <a:gd name="T23" fmla="*/ 379 h 998"/>
                <a:gd name="T24" fmla="*/ 122 w 198"/>
                <a:gd name="T25" fmla="*/ 99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998">
                  <a:moveTo>
                    <a:pt x="122" y="998"/>
                  </a:moveTo>
                  <a:lnTo>
                    <a:pt x="45" y="998"/>
                  </a:lnTo>
                  <a:lnTo>
                    <a:pt x="45" y="379"/>
                  </a:lnTo>
                  <a:lnTo>
                    <a:pt x="0" y="379"/>
                  </a:lnTo>
                  <a:lnTo>
                    <a:pt x="0" y="264"/>
                  </a:lnTo>
                  <a:lnTo>
                    <a:pt x="45" y="264"/>
                  </a:lnTo>
                  <a:lnTo>
                    <a:pt x="45" y="0"/>
                  </a:lnTo>
                  <a:lnTo>
                    <a:pt x="122" y="0"/>
                  </a:lnTo>
                  <a:lnTo>
                    <a:pt x="122" y="264"/>
                  </a:lnTo>
                  <a:lnTo>
                    <a:pt x="198" y="264"/>
                  </a:lnTo>
                  <a:lnTo>
                    <a:pt x="198" y="379"/>
                  </a:lnTo>
                  <a:lnTo>
                    <a:pt x="122" y="379"/>
                  </a:lnTo>
                  <a:lnTo>
                    <a:pt x="122" y="99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 name="Freeform 13"/>
            <p:cNvSpPr>
              <a:spLocks noChangeAspect="1" noEditPoints="1"/>
            </p:cNvSpPr>
            <p:nvPr/>
          </p:nvSpPr>
          <p:spPr bwMode="black">
            <a:xfrm>
              <a:off x="2030" y="3707"/>
              <a:ext cx="18" cy="183"/>
            </a:xfrm>
            <a:custGeom>
              <a:avLst/>
              <a:gdLst>
                <a:gd name="T0" fmla="*/ 16 w 108"/>
                <a:gd name="T1" fmla="*/ 1098 h 1098"/>
                <a:gd name="T2" fmla="*/ 90 w 108"/>
                <a:gd name="T3" fmla="*/ 364 h 1098"/>
                <a:gd name="T4" fmla="*/ 108 w 108"/>
                <a:gd name="T5" fmla="*/ 87 h 1098"/>
                <a:gd name="T6" fmla="*/ 107 w 108"/>
                <a:gd name="T7" fmla="*/ 106 h 1098"/>
                <a:gd name="T8" fmla="*/ 104 w 108"/>
                <a:gd name="T9" fmla="*/ 122 h 1098"/>
                <a:gd name="T10" fmla="*/ 98 w 108"/>
                <a:gd name="T11" fmla="*/ 137 h 1098"/>
                <a:gd name="T12" fmla="*/ 92 w 108"/>
                <a:gd name="T13" fmla="*/ 151 h 1098"/>
                <a:gd name="T14" fmla="*/ 83 w 108"/>
                <a:gd name="T15" fmla="*/ 162 h 1098"/>
                <a:gd name="T16" fmla="*/ 74 w 108"/>
                <a:gd name="T17" fmla="*/ 170 h 1098"/>
                <a:gd name="T18" fmla="*/ 64 w 108"/>
                <a:gd name="T19" fmla="*/ 175 h 1098"/>
                <a:gd name="T20" fmla="*/ 53 w 108"/>
                <a:gd name="T21" fmla="*/ 177 h 1098"/>
                <a:gd name="T22" fmla="*/ 42 w 108"/>
                <a:gd name="T23" fmla="*/ 175 h 1098"/>
                <a:gd name="T24" fmla="*/ 33 w 108"/>
                <a:gd name="T25" fmla="*/ 170 h 1098"/>
                <a:gd name="T26" fmla="*/ 23 w 108"/>
                <a:gd name="T27" fmla="*/ 162 h 1098"/>
                <a:gd name="T28" fmla="*/ 15 w 108"/>
                <a:gd name="T29" fmla="*/ 151 h 1098"/>
                <a:gd name="T30" fmla="*/ 9 w 108"/>
                <a:gd name="T31" fmla="*/ 137 h 1098"/>
                <a:gd name="T32" fmla="*/ 5 w 108"/>
                <a:gd name="T33" fmla="*/ 122 h 1098"/>
                <a:gd name="T34" fmla="*/ 0 w 108"/>
                <a:gd name="T35" fmla="*/ 87 h 1098"/>
                <a:gd name="T36" fmla="*/ 5 w 108"/>
                <a:gd name="T37" fmla="*/ 53 h 1098"/>
                <a:gd name="T38" fmla="*/ 9 w 108"/>
                <a:gd name="T39" fmla="*/ 39 h 1098"/>
                <a:gd name="T40" fmla="*/ 15 w 108"/>
                <a:gd name="T41" fmla="*/ 26 h 1098"/>
                <a:gd name="T42" fmla="*/ 23 w 108"/>
                <a:gd name="T43" fmla="*/ 15 h 1098"/>
                <a:gd name="T44" fmla="*/ 33 w 108"/>
                <a:gd name="T45" fmla="*/ 6 h 1098"/>
                <a:gd name="T46" fmla="*/ 42 w 108"/>
                <a:gd name="T47" fmla="*/ 1 h 1098"/>
                <a:gd name="T48" fmla="*/ 53 w 108"/>
                <a:gd name="T49" fmla="*/ 0 h 1098"/>
                <a:gd name="T50" fmla="*/ 64 w 108"/>
                <a:gd name="T51" fmla="*/ 1 h 1098"/>
                <a:gd name="T52" fmla="*/ 74 w 108"/>
                <a:gd name="T53" fmla="*/ 6 h 1098"/>
                <a:gd name="T54" fmla="*/ 83 w 108"/>
                <a:gd name="T55" fmla="*/ 15 h 1098"/>
                <a:gd name="T56" fmla="*/ 92 w 108"/>
                <a:gd name="T57" fmla="*/ 26 h 1098"/>
                <a:gd name="T58" fmla="*/ 98 w 108"/>
                <a:gd name="T59" fmla="*/ 39 h 1098"/>
                <a:gd name="T60" fmla="*/ 104 w 108"/>
                <a:gd name="T61" fmla="*/ 53 h 1098"/>
                <a:gd name="T62" fmla="*/ 107 w 108"/>
                <a:gd name="T63" fmla="*/ 69 h 1098"/>
                <a:gd name="T64" fmla="*/ 108 w 108"/>
                <a:gd name="T65" fmla="*/ 87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098">
                  <a:moveTo>
                    <a:pt x="90" y="1098"/>
                  </a:moveTo>
                  <a:lnTo>
                    <a:pt x="16" y="1098"/>
                  </a:lnTo>
                  <a:lnTo>
                    <a:pt x="16" y="364"/>
                  </a:lnTo>
                  <a:lnTo>
                    <a:pt x="90" y="364"/>
                  </a:lnTo>
                  <a:lnTo>
                    <a:pt x="90" y="1098"/>
                  </a:lnTo>
                  <a:close/>
                  <a:moveTo>
                    <a:pt x="108" y="87"/>
                  </a:moveTo>
                  <a:lnTo>
                    <a:pt x="108" y="96"/>
                  </a:lnTo>
                  <a:lnTo>
                    <a:pt x="107" y="106"/>
                  </a:lnTo>
                  <a:lnTo>
                    <a:pt x="106" y="114"/>
                  </a:lnTo>
                  <a:lnTo>
                    <a:pt x="104" y="122"/>
                  </a:lnTo>
                  <a:lnTo>
                    <a:pt x="102" y="130"/>
                  </a:lnTo>
                  <a:lnTo>
                    <a:pt x="98" y="137"/>
                  </a:lnTo>
                  <a:lnTo>
                    <a:pt x="95" y="144"/>
                  </a:lnTo>
                  <a:lnTo>
                    <a:pt x="92" y="151"/>
                  </a:lnTo>
                  <a:lnTo>
                    <a:pt x="88" y="156"/>
                  </a:lnTo>
                  <a:lnTo>
                    <a:pt x="83" y="162"/>
                  </a:lnTo>
                  <a:lnTo>
                    <a:pt x="79" y="166"/>
                  </a:lnTo>
                  <a:lnTo>
                    <a:pt x="74" y="170"/>
                  </a:lnTo>
                  <a:lnTo>
                    <a:pt x="69" y="172"/>
                  </a:lnTo>
                  <a:lnTo>
                    <a:pt x="64" y="175"/>
                  </a:lnTo>
                  <a:lnTo>
                    <a:pt x="58" y="177"/>
                  </a:lnTo>
                  <a:lnTo>
                    <a:pt x="53" y="177"/>
                  </a:lnTo>
                  <a:lnTo>
                    <a:pt x="48" y="177"/>
                  </a:lnTo>
                  <a:lnTo>
                    <a:pt x="42" y="175"/>
                  </a:lnTo>
                  <a:lnTo>
                    <a:pt x="37" y="172"/>
                  </a:lnTo>
                  <a:lnTo>
                    <a:pt x="33" y="170"/>
                  </a:lnTo>
                  <a:lnTo>
                    <a:pt x="28" y="166"/>
                  </a:lnTo>
                  <a:lnTo>
                    <a:pt x="23" y="162"/>
                  </a:lnTo>
                  <a:lnTo>
                    <a:pt x="20" y="156"/>
                  </a:lnTo>
                  <a:lnTo>
                    <a:pt x="15" y="151"/>
                  </a:lnTo>
                  <a:lnTo>
                    <a:pt x="12" y="144"/>
                  </a:lnTo>
                  <a:lnTo>
                    <a:pt x="9" y="137"/>
                  </a:lnTo>
                  <a:lnTo>
                    <a:pt x="7" y="130"/>
                  </a:lnTo>
                  <a:lnTo>
                    <a:pt x="5" y="122"/>
                  </a:lnTo>
                  <a:lnTo>
                    <a:pt x="1" y="106"/>
                  </a:lnTo>
                  <a:lnTo>
                    <a:pt x="0" y="87"/>
                  </a:lnTo>
                  <a:lnTo>
                    <a:pt x="1" y="69"/>
                  </a:lnTo>
                  <a:lnTo>
                    <a:pt x="5" y="53"/>
                  </a:lnTo>
                  <a:lnTo>
                    <a:pt x="7" y="45"/>
                  </a:lnTo>
                  <a:lnTo>
                    <a:pt x="9" y="39"/>
                  </a:lnTo>
                  <a:lnTo>
                    <a:pt x="12" y="31"/>
                  </a:lnTo>
                  <a:lnTo>
                    <a:pt x="15" y="26"/>
                  </a:lnTo>
                  <a:lnTo>
                    <a:pt x="20" y="19"/>
                  </a:lnTo>
                  <a:lnTo>
                    <a:pt x="23" y="15"/>
                  </a:lnTo>
                  <a:lnTo>
                    <a:pt x="28" y="10"/>
                  </a:lnTo>
                  <a:lnTo>
                    <a:pt x="33" y="6"/>
                  </a:lnTo>
                  <a:lnTo>
                    <a:pt x="37" y="3"/>
                  </a:lnTo>
                  <a:lnTo>
                    <a:pt x="42" y="1"/>
                  </a:lnTo>
                  <a:lnTo>
                    <a:pt x="48" y="0"/>
                  </a:lnTo>
                  <a:lnTo>
                    <a:pt x="53" y="0"/>
                  </a:lnTo>
                  <a:lnTo>
                    <a:pt x="58" y="0"/>
                  </a:lnTo>
                  <a:lnTo>
                    <a:pt x="64" y="1"/>
                  </a:lnTo>
                  <a:lnTo>
                    <a:pt x="69" y="3"/>
                  </a:lnTo>
                  <a:lnTo>
                    <a:pt x="74" y="6"/>
                  </a:lnTo>
                  <a:lnTo>
                    <a:pt x="79" y="10"/>
                  </a:lnTo>
                  <a:lnTo>
                    <a:pt x="83" y="15"/>
                  </a:lnTo>
                  <a:lnTo>
                    <a:pt x="88" y="19"/>
                  </a:lnTo>
                  <a:lnTo>
                    <a:pt x="92" y="26"/>
                  </a:lnTo>
                  <a:lnTo>
                    <a:pt x="95" y="31"/>
                  </a:lnTo>
                  <a:lnTo>
                    <a:pt x="98" y="39"/>
                  </a:lnTo>
                  <a:lnTo>
                    <a:pt x="102" y="45"/>
                  </a:lnTo>
                  <a:lnTo>
                    <a:pt x="104" y="53"/>
                  </a:lnTo>
                  <a:lnTo>
                    <a:pt x="106" y="61"/>
                  </a:lnTo>
                  <a:lnTo>
                    <a:pt x="107" y="69"/>
                  </a:lnTo>
                  <a:lnTo>
                    <a:pt x="108" y="78"/>
                  </a:lnTo>
                  <a:lnTo>
                    <a:pt x="108" y="87"/>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 name="Freeform 14"/>
            <p:cNvSpPr>
              <a:spLocks noChangeAspect="1" noEditPoints="1"/>
            </p:cNvSpPr>
            <p:nvPr/>
          </p:nvSpPr>
          <p:spPr bwMode="black">
            <a:xfrm>
              <a:off x="2062" y="3764"/>
              <a:ext cx="77" cy="129"/>
            </a:xfrm>
            <a:custGeom>
              <a:avLst/>
              <a:gdLst>
                <a:gd name="T0" fmla="*/ 256 w 461"/>
                <a:gd name="T1" fmla="*/ 119 h 772"/>
                <a:gd name="T2" fmla="*/ 287 w 461"/>
                <a:gd name="T3" fmla="*/ 133 h 772"/>
                <a:gd name="T4" fmla="*/ 315 w 461"/>
                <a:gd name="T5" fmla="*/ 155 h 772"/>
                <a:gd name="T6" fmla="*/ 354 w 461"/>
                <a:gd name="T7" fmla="*/ 215 h 772"/>
                <a:gd name="T8" fmla="*/ 381 w 461"/>
                <a:gd name="T9" fmla="*/ 306 h 772"/>
                <a:gd name="T10" fmla="*/ 387 w 461"/>
                <a:gd name="T11" fmla="*/ 414 h 772"/>
                <a:gd name="T12" fmla="*/ 369 w 461"/>
                <a:gd name="T13" fmla="*/ 516 h 772"/>
                <a:gd name="T14" fmla="*/ 333 w 461"/>
                <a:gd name="T15" fmla="*/ 597 h 772"/>
                <a:gd name="T16" fmla="*/ 301 w 461"/>
                <a:gd name="T17" fmla="*/ 632 h 772"/>
                <a:gd name="T18" fmla="*/ 272 w 461"/>
                <a:gd name="T19" fmla="*/ 651 h 772"/>
                <a:gd name="T20" fmla="*/ 240 w 461"/>
                <a:gd name="T21" fmla="*/ 658 h 772"/>
                <a:gd name="T22" fmla="*/ 206 w 461"/>
                <a:gd name="T23" fmla="*/ 656 h 772"/>
                <a:gd name="T24" fmla="*/ 175 w 461"/>
                <a:gd name="T25" fmla="*/ 642 h 772"/>
                <a:gd name="T26" fmla="*/ 147 w 461"/>
                <a:gd name="T27" fmla="*/ 619 h 772"/>
                <a:gd name="T28" fmla="*/ 108 w 461"/>
                <a:gd name="T29" fmla="*/ 560 h 772"/>
                <a:gd name="T30" fmla="*/ 81 w 461"/>
                <a:gd name="T31" fmla="*/ 467 h 772"/>
                <a:gd name="T32" fmla="*/ 76 w 461"/>
                <a:gd name="T33" fmla="*/ 358 h 772"/>
                <a:gd name="T34" fmla="*/ 92 w 461"/>
                <a:gd name="T35" fmla="*/ 258 h 772"/>
                <a:gd name="T36" fmla="*/ 129 w 461"/>
                <a:gd name="T37" fmla="*/ 178 h 772"/>
                <a:gd name="T38" fmla="*/ 161 w 461"/>
                <a:gd name="T39" fmla="*/ 142 h 772"/>
                <a:gd name="T40" fmla="*/ 190 w 461"/>
                <a:gd name="T41" fmla="*/ 124 h 772"/>
                <a:gd name="T42" fmla="*/ 223 w 461"/>
                <a:gd name="T43" fmla="*/ 117 h 772"/>
                <a:gd name="T44" fmla="*/ 255 w 461"/>
                <a:gd name="T45" fmla="*/ 770 h 772"/>
                <a:gd name="T46" fmla="*/ 299 w 461"/>
                <a:gd name="T47" fmla="*/ 755 h 772"/>
                <a:gd name="T48" fmla="*/ 341 w 461"/>
                <a:gd name="T49" fmla="*/ 727 h 772"/>
                <a:gd name="T50" fmla="*/ 378 w 461"/>
                <a:gd name="T51" fmla="*/ 685 h 772"/>
                <a:gd name="T52" fmla="*/ 409 w 461"/>
                <a:gd name="T53" fmla="*/ 633 h 772"/>
                <a:gd name="T54" fmla="*/ 434 w 461"/>
                <a:gd name="T55" fmla="*/ 573 h 772"/>
                <a:gd name="T56" fmla="*/ 451 w 461"/>
                <a:gd name="T57" fmla="*/ 504 h 772"/>
                <a:gd name="T58" fmla="*/ 460 w 461"/>
                <a:gd name="T59" fmla="*/ 428 h 772"/>
                <a:gd name="T60" fmla="*/ 460 w 461"/>
                <a:gd name="T61" fmla="*/ 348 h 772"/>
                <a:gd name="T62" fmla="*/ 451 w 461"/>
                <a:gd name="T63" fmla="*/ 272 h 772"/>
                <a:gd name="T64" fmla="*/ 434 w 461"/>
                <a:gd name="T65" fmla="*/ 202 h 772"/>
                <a:gd name="T66" fmla="*/ 409 w 461"/>
                <a:gd name="T67" fmla="*/ 140 h 772"/>
                <a:gd name="T68" fmla="*/ 379 w 461"/>
                <a:gd name="T69" fmla="*/ 87 h 772"/>
                <a:gd name="T70" fmla="*/ 342 w 461"/>
                <a:gd name="T71" fmla="*/ 46 h 772"/>
                <a:gd name="T72" fmla="*/ 300 w 461"/>
                <a:gd name="T73" fmla="*/ 17 h 772"/>
                <a:gd name="T74" fmla="*/ 255 w 461"/>
                <a:gd name="T75" fmla="*/ 1 h 772"/>
                <a:gd name="T76" fmla="*/ 207 w 461"/>
                <a:gd name="T77" fmla="*/ 1 h 772"/>
                <a:gd name="T78" fmla="*/ 162 w 461"/>
                <a:gd name="T79" fmla="*/ 17 h 772"/>
                <a:gd name="T80" fmla="*/ 120 w 461"/>
                <a:gd name="T81" fmla="*/ 46 h 772"/>
                <a:gd name="T82" fmla="*/ 83 w 461"/>
                <a:gd name="T83" fmla="*/ 87 h 772"/>
                <a:gd name="T84" fmla="*/ 52 w 461"/>
                <a:gd name="T85" fmla="*/ 140 h 772"/>
                <a:gd name="T86" fmla="*/ 28 w 461"/>
                <a:gd name="T87" fmla="*/ 202 h 772"/>
                <a:gd name="T88" fmla="*/ 11 w 461"/>
                <a:gd name="T89" fmla="*/ 272 h 772"/>
                <a:gd name="T90" fmla="*/ 2 w 461"/>
                <a:gd name="T91" fmla="*/ 348 h 772"/>
                <a:gd name="T92" fmla="*/ 2 w 461"/>
                <a:gd name="T93" fmla="*/ 428 h 772"/>
                <a:gd name="T94" fmla="*/ 11 w 461"/>
                <a:gd name="T95" fmla="*/ 504 h 772"/>
                <a:gd name="T96" fmla="*/ 28 w 461"/>
                <a:gd name="T97" fmla="*/ 573 h 772"/>
                <a:gd name="T98" fmla="*/ 53 w 461"/>
                <a:gd name="T99" fmla="*/ 633 h 772"/>
                <a:gd name="T100" fmla="*/ 84 w 461"/>
                <a:gd name="T101" fmla="*/ 685 h 772"/>
                <a:gd name="T102" fmla="*/ 121 w 461"/>
                <a:gd name="T103" fmla="*/ 727 h 772"/>
                <a:gd name="T104" fmla="*/ 162 w 461"/>
                <a:gd name="T105" fmla="*/ 755 h 772"/>
                <a:gd name="T106" fmla="*/ 207 w 461"/>
                <a:gd name="T107" fmla="*/ 77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772">
                  <a:moveTo>
                    <a:pt x="231" y="117"/>
                  </a:moveTo>
                  <a:lnTo>
                    <a:pt x="240" y="117"/>
                  </a:lnTo>
                  <a:lnTo>
                    <a:pt x="249" y="118"/>
                  </a:lnTo>
                  <a:lnTo>
                    <a:pt x="256" y="119"/>
                  </a:lnTo>
                  <a:lnTo>
                    <a:pt x="265" y="122"/>
                  </a:lnTo>
                  <a:lnTo>
                    <a:pt x="272" y="124"/>
                  </a:lnTo>
                  <a:lnTo>
                    <a:pt x="280" y="128"/>
                  </a:lnTo>
                  <a:lnTo>
                    <a:pt x="287" y="133"/>
                  </a:lnTo>
                  <a:lnTo>
                    <a:pt x="295" y="137"/>
                  </a:lnTo>
                  <a:lnTo>
                    <a:pt x="301" y="142"/>
                  </a:lnTo>
                  <a:lnTo>
                    <a:pt x="309" y="149"/>
                  </a:lnTo>
                  <a:lnTo>
                    <a:pt x="315" y="155"/>
                  </a:lnTo>
                  <a:lnTo>
                    <a:pt x="321" y="162"/>
                  </a:lnTo>
                  <a:lnTo>
                    <a:pt x="333" y="178"/>
                  </a:lnTo>
                  <a:lnTo>
                    <a:pt x="345" y="195"/>
                  </a:lnTo>
                  <a:lnTo>
                    <a:pt x="354" y="215"/>
                  </a:lnTo>
                  <a:lnTo>
                    <a:pt x="363" y="235"/>
                  </a:lnTo>
                  <a:lnTo>
                    <a:pt x="369" y="258"/>
                  </a:lnTo>
                  <a:lnTo>
                    <a:pt x="376" y="282"/>
                  </a:lnTo>
                  <a:lnTo>
                    <a:pt x="381" y="306"/>
                  </a:lnTo>
                  <a:lnTo>
                    <a:pt x="385" y="332"/>
                  </a:lnTo>
                  <a:lnTo>
                    <a:pt x="387" y="358"/>
                  </a:lnTo>
                  <a:lnTo>
                    <a:pt x="388" y="386"/>
                  </a:lnTo>
                  <a:lnTo>
                    <a:pt x="387" y="414"/>
                  </a:lnTo>
                  <a:lnTo>
                    <a:pt x="385" y="441"/>
                  </a:lnTo>
                  <a:lnTo>
                    <a:pt x="381" y="467"/>
                  </a:lnTo>
                  <a:lnTo>
                    <a:pt x="376" y="492"/>
                  </a:lnTo>
                  <a:lnTo>
                    <a:pt x="369" y="516"/>
                  </a:lnTo>
                  <a:lnTo>
                    <a:pt x="363" y="538"/>
                  </a:lnTo>
                  <a:lnTo>
                    <a:pt x="354" y="560"/>
                  </a:lnTo>
                  <a:lnTo>
                    <a:pt x="345" y="579"/>
                  </a:lnTo>
                  <a:lnTo>
                    <a:pt x="333" y="597"/>
                  </a:lnTo>
                  <a:lnTo>
                    <a:pt x="321" y="612"/>
                  </a:lnTo>
                  <a:lnTo>
                    <a:pt x="315" y="619"/>
                  </a:lnTo>
                  <a:lnTo>
                    <a:pt x="309" y="626"/>
                  </a:lnTo>
                  <a:lnTo>
                    <a:pt x="301" y="632"/>
                  </a:lnTo>
                  <a:lnTo>
                    <a:pt x="295" y="638"/>
                  </a:lnTo>
                  <a:lnTo>
                    <a:pt x="287" y="642"/>
                  </a:lnTo>
                  <a:lnTo>
                    <a:pt x="280" y="646"/>
                  </a:lnTo>
                  <a:lnTo>
                    <a:pt x="272" y="651"/>
                  </a:lnTo>
                  <a:lnTo>
                    <a:pt x="265" y="653"/>
                  </a:lnTo>
                  <a:lnTo>
                    <a:pt x="256" y="656"/>
                  </a:lnTo>
                  <a:lnTo>
                    <a:pt x="249" y="657"/>
                  </a:lnTo>
                  <a:lnTo>
                    <a:pt x="240" y="658"/>
                  </a:lnTo>
                  <a:lnTo>
                    <a:pt x="231" y="658"/>
                  </a:lnTo>
                  <a:lnTo>
                    <a:pt x="223" y="658"/>
                  </a:lnTo>
                  <a:lnTo>
                    <a:pt x="214" y="657"/>
                  </a:lnTo>
                  <a:lnTo>
                    <a:pt x="206" y="656"/>
                  </a:lnTo>
                  <a:lnTo>
                    <a:pt x="198" y="653"/>
                  </a:lnTo>
                  <a:lnTo>
                    <a:pt x="190" y="651"/>
                  </a:lnTo>
                  <a:lnTo>
                    <a:pt x="183" y="646"/>
                  </a:lnTo>
                  <a:lnTo>
                    <a:pt x="175" y="642"/>
                  </a:lnTo>
                  <a:lnTo>
                    <a:pt x="168" y="638"/>
                  </a:lnTo>
                  <a:lnTo>
                    <a:pt x="161" y="632"/>
                  </a:lnTo>
                  <a:lnTo>
                    <a:pt x="154" y="626"/>
                  </a:lnTo>
                  <a:lnTo>
                    <a:pt x="147" y="619"/>
                  </a:lnTo>
                  <a:lnTo>
                    <a:pt x="141" y="612"/>
                  </a:lnTo>
                  <a:lnTo>
                    <a:pt x="129" y="597"/>
                  </a:lnTo>
                  <a:lnTo>
                    <a:pt x="118" y="579"/>
                  </a:lnTo>
                  <a:lnTo>
                    <a:pt x="108" y="560"/>
                  </a:lnTo>
                  <a:lnTo>
                    <a:pt x="100" y="538"/>
                  </a:lnTo>
                  <a:lnTo>
                    <a:pt x="92" y="516"/>
                  </a:lnTo>
                  <a:lnTo>
                    <a:pt x="87" y="492"/>
                  </a:lnTo>
                  <a:lnTo>
                    <a:pt x="81" y="467"/>
                  </a:lnTo>
                  <a:lnTo>
                    <a:pt x="78" y="441"/>
                  </a:lnTo>
                  <a:lnTo>
                    <a:pt x="76" y="414"/>
                  </a:lnTo>
                  <a:lnTo>
                    <a:pt x="75" y="386"/>
                  </a:lnTo>
                  <a:lnTo>
                    <a:pt x="76" y="358"/>
                  </a:lnTo>
                  <a:lnTo>
                    <a:pt x="78" y="332"/>
                  </a:lnTo>
                  <a:lnTo>
                    <a:pt x="81" y="306"/>
                  </a:lnTo>
                  <a:lnTo>
                    <a:pt x="87" y="282"/>
                  </a:lnTo>
                  <a:lnTo>
                    <a:pt x="92" y="258"/>
                  </a:lnTo>
                  <a:lnTo>
                    <a:pt x="100" y="235"/>
                  </a:lnTo>
                  <a:lnTo>
                    <a:pt x="108" y="215"/>
                  </a:lnTo>
                  <a:lnTo>
                    <a:pt x="118" y="195"/>
                  </a:lnTo>
                  <a:lnTo>
                    <a:pt x="129" y="178"/>
                  </a:lnTo>
                  <a:lnTo>
                    <a:pt x="141" y="162"/>
                  </a:lnTo>
                  <a:lnTo>
                    <a:pt x="147" y="155"/>
                  </a:lnTo>
                  <a:lnTo>
                    <a:pt x="154" y="149"/>
                  </a:lnTo>
                  <a:lnTo>
                    <a:pt x="161" y="142"/>
                  </a:lnTo>
                  <a:lnTo>
                    <a:pt x="168" y="137"/>
                  </a:lnTo>
                  <a:lnTo>
                    <a:pt x="175" y="133"/>
                  </a:lnTo>
                  <a:lnTo>
                    <a:pt x="183" y="128"/>
                  </a:lnTo>
                  <a:lnTo>
                    <a:pt x="190" y="124"/>
                  </a:lnTo>
                  <a:lnTo>
                    <a:pt x="198" y="122"/>
                  </a:lnTo>
                  <a:lnTo>
                    <a:pt x="206" y="119"/>
                  </a:lnTo>
                  <a:lnTo>
                    <a:pt x="214" y="118"/>
                  </a:lnTo>
                  <a:lnTo>
                    <a:pt x="223" y="117"/>
                  </a:lnTo>
                  <a:lnTo>
                    <a:pt x="231" y="117"/>
                  </a:lnTo>
                  <a:close/>
                  <a:moveTo>
                    <a:pt x="231" y="772"/>
                  </a:moveTo>
                  <a:lnTo>
                    <a:pt x="243" y="772"/>
                  </a:lnTo>
                  <a:lnTo>
                    <a:pt x="255" y="770"/>
                  </a:lnTo>
                  <a:lnTo>
                    <a:pt x="266" y="768"/>
                  </a:lnTo>
                  <a:lnTo>
                    <a:pt x="278" y="765"/>
                  </a:lnTo>
                  <a:lnTo>
                    <a:pt x="288" y="761"/>
                  </a:lnTo>
                  <a:lnTo>
                    <a:pt x="299" y="755"/>
                  </a:lnTo>
                  <a:lnTo>
                    <a:pt x="310" y="750"/>
                  </a:lnTo>
                  <a:lnTo>
                    <a:pt x="321" y="742"/>
                  </a:lnTo>
                  <a:lnTo>
                    <a:pt x="331" y="735"/>
                  </a:lnTo>
                  <a:lnTo>
                    <a:pt x="341" y="727"/>
                  </a:lnTo>
                  <a:lnTo>
                    <a:pt x="351" y="717"/>
                  </a:lnTo>
                  <a:lnTo>
                    <a:pt x="360" y="708"/>
                  </a:lnTo>
                  <a:lnTo>
                    <a:pt x="369" y="697"/>
                  </a:lnTo>
                  <a:lnTo>
                    <a:pt x="378" y="685"/>
                  </a:lnTo>
                  <a:lnTo>
                    <a:pt x="386" y="673"/>
                  </a:lnTo>
                  <a:lnTo>
                    <a:pt x="394" y="661"/>
                  </a:lnTo>
                  <a:lnTo>
                    <a:pt x="402" y="647"/>
                  </a:lnTo>
                  <a:lnTo>
                    <a:pt x="409" y="633"/>
                  </a:lnTo>
                  <a:lnTo>
                    <a:pt x="416" y="619"/>
                  </a:lnTo>
                  <a:lnTo>
                    <a:pt x="422" y="604"/>
                  </a:lnTo>
                  <a:lnTo>
                    <a:pt x="428" y="589"/>
                  </a:lnTo>
                  <a:lnTo>
                    <a:pt x="434" y="573"/>
                  </a:lnTo>
                  <a:lnTo>
                    <a:pt x="439" y="556"/>
                  </a:lnTo>
                  <a:lnTo>
                    <a:pt x="444" y="539"/>
                  </a:lnTo>
                  <a:lnTo>
                    <a:pt x="447" y="521"/>
                  </a:lnTo>
                  <a:lnTo>
                    <a:pt x="451" y="504"/>
                  </a:lnTo>
                  <a:lnTo>
                    <a:pt x="455" y="485"/>
                  </a:lnTo>
                  <a:lnTo>
                    <a:pt x="457" y="467"/>
                  </a:lnTo>
                  <a:lnTo>
                    <a:pt x="459" y="448"/>
                  </a:lnTo>
                  <a:lnTo>
                    <a:pt x="460" y="428"/>
                  </a:lnTo>
                  <a:lnTo>
                    <a:pt x="461" y="409"/>
                  </a:lnTo>
                  <a:lnTo>
                    <a:pt x="461" y="388"/>
                  </a:lnTo>
                  <a:lnTo>
                    <a:pt x="461" y="368"/>
                  </a:lnTo>
                  <a:lnTo>
                    <a:pt x="460" y="348"/>
                  </a:lnTo>
                  <a:lnTo>
                    <a:pt x="459" y="329"/>
                  </a:lnTo>
                  <a:lnTo>
                    <a:pt x="457" y="310"/>
                  </a:lnTo>
                  <a:lnTo>
                    <a:pt x="455" y="290"/>
                  </a:lnTo>
                  <a:lnTo>
                    <a:pt x="451" y="272"/>
                  </a:lnTo>
                  <a:lnTo>
                    <a:pt x="448" y="254"/>
                  </a:lnTo>
                  <a:lnTo>
                    <a:pt x="444" y="236"/>
                  </a:lnTo>
                  <a:lnTo>
                    <a:pt x="440" y="219"/>
                  </a:lnTo>
                  <a:lnTo>
                    <a:pt x="434" y="202"/>
                  </a:lnTo>
                  <a:lnTo>
                    <a:pt x="429" y="186"/>
                  </a:lnTo>
                  <a:lnTo>
                    <a:pt x="423" y="170"/>
                  </a:lnTo>
                  <a:lnTo>
                    <a:pt x="417" y="155"/>
                  </a:lnTo>
                  <a:lnTo>
                    <a:pt x="409" y="140"/>
                  </a:lnTo>
                  <a:lnTo>
                    <a:pt x="403" y="126"/>
                  </a:lnTo>
                  <a:lnTo>
                    <a:pt x="395" y="112"/>
                  </a:lnTo>
                  <a:lnTo>
                    <a:pt x="387" y="100"/>
                  </a:lnTo>
                  <a:lnTo>
                    <a:pt x="379" y="87"/>
                  </a:lnTo>
                  <a:lnTo>
                    <a:pt x="371" y="77"/>
                  </a:lnTo>
                  <a:lnTo>
                    <a:pt x="361" y="66"/>
                  </a:lnTo>
                  <a:lnTo>
                    <a:pt x="352" y="55"/>
                  </a:lnTo>
                  <a:lnTo>
                    <a:pt x="342" y="46"/>
                  </a:lnTo>
                  <a:lnTo>
                    <a:pt x="333" y="38"/>
                  </a:lnTo>
                  <a:lnTo>
                    <a:pt x="322" y="30"/>
                  </a:lnTo>
                  <a:lnTo>
                    <a:pt x="311" y="23"/>
                  </a:lnTo>
                  <a:lnTo>
                    <a:pt x="300" y="17"/>
                  </a:lnTo>
                  <a:lnTo>
                    <a:pt x="290" y="12"/>
                  </a:lnTo>
                  <a:lnTo>
                    <a:pt x="279" y="8"/>
                  </a:lnTo>
                  <a:lnTo>
                    <a:pt x="267" y="4"/>
                  </a:lnTo>
                  <a:lnTo>
                    <a:pt x="255" y="1"/>
                  </a:lnTo>
                  <a:lnTo>
                    <a:pt x="243" y="0"/>
                  </a:lnTo>
                  <a:lnTo>
                    <a:pt x="231" y="0"/>
                  </a:lnTo>
                  <a:lnTo>
                    <a:pt x="219" y="0"/>
                  </a:lnTo>
                  <a:lnTo>
                    <a:pt x="207" y="1"/>
                  </a:lnTo>
                  <a:lnTo>
                    <a:pt x="196" y="4"/>
                  </a:lnTo>
                  <a:lnTo>
                    <a:pt x="184" y="8"/>
                  </a:lnTo>
                  <a:lnTo>
                    <a:pt x="173" y="12"/>
                  </a:lnTo>
                  <a:lnTo>
                    <a:pt x="162" y="17"/>
                  </a:lnTo>
                  <a:lnTo>
                    <a:pt x="151" y="23"/>
                  </a:lnTo>
                  <a:lnTo>
                    <a:pt x="141" y="30"/>
                  </a:lnTo>
                  <a:lnTo>
                    <a:pt x="130" y="38"/>
                  </a:lnTo>
                  <a:lnTo>
                    <a:pt x="120" y="46"/>
                  </a:lnTo>
                  <a:lnTo>
                    <a:pt x="110" y="55"/>
                  </a:lnTo>
                  <a:lnTo>
                    <a:pt x="102" y="66"/>
                  </a:lnTo>
                  <a:lnTo>
                    <a:pt x="92" y="77"/>
                  </a:lnTo>
                  <a:lnTo>
                    <a:pt x="83" y="87"/>
                  </a:lnTo>
                  <a:lnTo>
                    <a:pt x="75" y="100"/>
                  </a:lnTo>
                  <a:lnTo>
                    <a:pt x="67" y="112"/>
                  </a:lnTo>
                  <a:lnTo>
                    <a:pt x="60" y="126"/>
                  </a:lnTo>
                  <a:lnTo>
                    <a:pt x="52" y="140"/>
                  </a:lnTo>
                  <a:lnTo>
                    <a:pt x="46" y="155"/>
                  </a:lnTo>
                  <a:lnTo>
                    <a:pt x="39" y="170"/>
                  </a:lnTo>
                  <a:lnTo>
                    <a:pt x="34" y="186"/>
                  </a:lnTo>
                  <a:lnTo>
                    <a:pt x="28" y="202"/>
                  </a:lnTo>
                  <a:lnTo>
                    <a:pt x="23" y="219"/>
                  </a:lnTo>
                  <a:lnTo>
                    <a:pt x="19" y="236"/>
                  </a:lnTo>
                  <a:lnTo>
                    <a:pt x="14" y="254"/>
                  </a:lnTo>
                  <a:lnTo>
                    <a:pt x="11" y="272"/>
                  </a:lnTo>
                  <a:lnTo>
                    <a:pt x="8" y="290"/>
                  </a:lnTo>
                  <a:lnTo>
                    <a:pt x="6" y="310"/>
                  </a:lnTo>
                  <a:lnTo>
                    <a:pt x="3" y="329"/>
                  </a:lnTo>
                  <a:lnTo>
                    <a:pt x="2" y="348"/>
                  </a:lnTo>
                  <a:lnTo>
                    <a:pt x="1" y="368"/>
                  </a:lnTo>
                  <a:lnTo>
                    <a:pt x="0" y="388"/>
                  </a:lnTo>
                  <a:lnTo>
                    <a:pt x="1" y="409"/>
                  </a:lnTo>
                  <a:lnTo>
                    <a:pt x="2" y="428"/>
                  </a:lnTo>
                  <a:lnTo>
                    <a:pt x="3" y="448"/>
                  </a:lnTo>
                  <a:lnTo>
                    <a:pt x="6" y="467"/>
                  </a:lnTo>
                  <a:lnTo>
                    <a:pt x="8" y="485"/>
                  </a:lnTo>
                  <a:lnTo>
                    <a:pt x="11" y="504"/>
                  </a:lnTo>
                  <a:lnTo>
                    <a:pt x="14" y="521"/>
                  </a:lnTo>
                  <a:lnTo>
                    <a:pt x="19" y="539"/>
                  </a:lnTo>
                  <a:lnTo>
                    <a:pt x="24" y="556"/>
                  </a:lnTo>
                  <a:lnTo>
                    <a:pt x="28" y="573"/>
                  </a:lnTo>
                  <a:lnTo>
                    <a:pt x="34" y="589"/>
                  </a:lnTo>
                  <a:lnTo>
                    <a:pt x="40" y="604"/>
                  </a:lnTo>
                  <a:lnTo>
                    <a:pt x="47" y="619"/>
                  </a:lnTo>
                  <a:lnTo>
                    <a:pt x="53" y="633"/>
                  </a:lnTo>
                  <a:lnTo>
                    <a:pt x="61" y="647"/>
                  </a:lnTo>
                  <a:lnTo>
                    <a:pt x="68" y="661"/>
                  </a:lnTo>
                  <a:lnTo>
                    <a:pt x="76" y="673"/>
                  </a:lnTo>
                  <a:lnTo>
                    <a:pt x="84" y="685"/>
                  </a:lnTo>
                  <a:lnTo>
                    <a:pt x="93" y="697"/>
                  </a:lnTo>
                  <a:lnTo>
                    <a:pt x="103" y="708"/>
                  </a:lnTo>
                  <a:lnTo>
                    <a:pt x="111" y="717"/>
                  </a:lnTo>
                  <a:lnTo>
                    <a:pt x="121" y="727"/>
                  </a:lnTo>
                  <a:lnTo>
                    <a:pt x="131" y="735"/>
                  </a:lnTo>
                  <a:lnTo>
                    <a:pt x="142" y="742"/>
                  </a:lnTo>
                  <a:lnTo>
                    <a:pt x="152" y="750"/>
                  </a:lnTo>
                  <a:lnTo>
                    <a:pt x="162" y="755"/>
                  </a:lnTo>
                  <a:lnTo>
                    <a:pt x="174" y="761"/>
                  </a:lnTo>
                  <a:lnTo>
                    <a:pt x="185" y="765"/>
                  </a:lnTo>
                  <a:lnTo>
                    <a:pt x="196" y="768"/>
                  </a:lnTo>
                  <a:lnTo>
                    <a:pt x="207" y="770"/>
                  </a:lnTo>
                  <a:lnTo>
                    <a:pt x="219" y="772"/>
                  </a:lnTo>
                  <a:lnTo>
                    <a:pt x="231"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7" name="Freeform 15"/>
            <p:cNvSpPr>
              <a:spLocks noChangeAspect="1"/>
            </p:cNvSpPr>
            <p:nvPr/>
          </p:nvSpPr>
          <p:spPr bwMode="black">
            <a:xfrm>
              <a:off x="2153" y="3764"/>
              <a:ext cx="59" cy="126"/>
            </a:xfrm>
            <a:custGeom>
              <a:avLst/>
              <a:gdLst>
                <a:gd name="T0" fmla="*/ 90 w 352"/>
                <a:gd name="T1" fmla="*/ 84 h 754"/>
                <a:gd name="T2" fmla="*/ 110 w 352"/>
                <a:gd name="T3" fmla="*/ 53 h 754"/>
                <a:gd name="T4" fmla="*/ 125 w 352"/>
                <a:gd name="T5" fmla="*/ 36 h 754"/>
                <a:gd name="T6" fmla="*/ 140 w 352"/>
                <a:gd name="T7" fmla="*/ 22 h 754"/>
                <a:gd name="T8" fmla="*/ 157 w 352"/>
                <a:gd name="T9" fmla="*/ 11 h 754"/>
                <a:gd name="T10" fmla="*/ 174 w 352"/>
                <a:gd name="T11" fmla="*/ 3 h 754"/>
                <a:gd name="T12" fmla="*/ 194 w 352"/>
                <a:gd name="T13" fmla="*/ 0 h 754"/>
                <a:gd name="T14" fmla="*/ 215 w 352"/>
                <a:gd name="T15" fmla="*/ 0 h 754"/>
                <a:gd name="T16" fmla="*/ 236 w 352"/>
                <a:gd name="T17" fmla="*/ 3 h 754"/>
                <a:gd name="T18" fmla="*/ 255 w 352"/>
                <a:gd name="T19" fmla="*/ 10 h 754"/>
                <a:gd name="T20" fmla="*/ 271 w 352"/>
                <a:gd name="T21" fmla="*/ 19 h 754"/>
                <a:gd name="T22" fmla="*/ 287 w 352"/>
                <a:gd name="T23" fmla="*/ 31 h 754"/>
                <a:gd name="T24" fmla="*/ 300 w 352"/>
                <a:gd name="T25" fmla="*/ 46 h 754"/>
                <a:gd name="T26" fmla="*/ 310 w 352"/>
                <a:gd name="T27" fmla="*/ 64 h 754"/>
                <a:gd name="T28" fmla="*/ 320 w 352"/>
                <a:gd name="T29" fmla="*/ 83 h 754"/>
                <a:gd name="T30" fmla="*/ 332 w 352"/>
                <a:gd name="T31" fmla="*/ 117 h 754"/>
                <a:gd name="T32" fmla="*/ 343 w 352"/>
                <a:gd name="T33" fmla="*/ 167 h 754"/>
                <a:gd name="T34" fmla="*/ 349 w 352"/>
                <a:gd name="T35" fmla="*/ 224 h 754"/>
                <a:gd name="T36" fmla="*/ 352 w 352"/>
                <a:gd name="T37" fmla="*/ 285 h 754"/>
                <a:gd name="T38" fmla="*/ 352 w 352"/>
                <a:gd name="T39" fmla="*/ 754 h 754"/>
                <a:gd name="T40" fmla="*/ 279 w 352"/>
                <a:gd name="T41" fmla="*/ 341 h 754"/>
                <a:gd name="T42" fmla="*/ 277 w 352"/>
                <a:gd name="T43" fmla="*/ 256 h 754"/>
                <a:gd name="T44" fmla="*/ 273 w 352"/>
                <a:gd name="T45" fmla="*/ 218 h 754"/>
                <a:gd name="T46" fmla="*/ 265 w 352"/>
                <a:gd name="T47" fmla="*/ 183 h 754"/>
                <a:gd name="T48" fmla="*/ 253 w 352"/>
                <a:gd name="T49" fmla="*/ 155 h 754"/>
                <a:gd name="T50" fmla="*/ 247 w 352"/>
                <a:gd name="T51" fmla="*/ 145 h 754"/>
                <a:gd name="T52" fmla="*/ 237 w 352"/>
                <a:gd name="T53" fmla="*/ 135 h 754"/>
                <a:gd name="T54" fmla="*/ 227 w 352"/>
                <a:gd name="T55" fmla="*/ 126 h 754"/>
                <a:gd name="T56" fmla="*/ 215 w 352"/>
                <a:gd name="T57" fmla="*/ 121 h 754"/>
                <a:gd name="T58" fmla="*/ 201 w 352"/>
                <a:gd name="T59" fmla="*/ 118 h 754"/>
                <a:gd name="T60" fmla="*/ 186 w 352"/>
                <a:gd name="T61" fmla="*/ 117 h 754"/>
                <a:gd name="T62" fmla="*/ 168 w 352"/>
                <a:gd name="T63" fmla="*/ 118 h 754"/>
                <a:gd name="T64" fmla="*/ 152 w 352"/>
                <a:gd name="T65" fmla="*/ 123 h 754"/>
                <a:gd name="T66" fmla="*/ 138 w 352"/>
                <a:gd name="T67" fmla="*/ 132 h 754"/>
                <a:gd name="T68" fmla="*/ 126 w 352"/>
                <a:gd name="T69" fmla="*/ 142 h 754"/>
                <a:gd name="T70" fmla="*/ 115 w 352"/>
                <a:gd name="T71" fmla="*/ 156 h 754"/>
                <a:gd name="T72" fmla="*/ 106 w 352"/>
                <a:gd name="T73" fmla="*/ 173 h 754"/>
                <a:gd name="T74" fmla="*/ 93 w 352"/>
                <a:gd name="T75" fmla="*/ 211 h 754"/>
                <a:gd name="T76" fmla="*/ 85 w 352"/>
                <a:gd name="T77" fmla="*/ 257 h 754"/>
                <a:gd name="T78" fmla="*/ 79 w 352"/>
                <a:gd name="T79" fmla="*/ 304 h 754"/>
                <a:gd name="T80" fmla="*/ 77 w 352"/>
                <a:gd name="T81" fmla="*/ 405 h 754"/>
                <a:gd name="T82" fmla="*/ 0 w 352"/>
                <a:gd name="T83" fmla="*/ 754 h 754"/>
                <a:gd name="T84" fmla="*/ 77 w 352"/>
                <a:gd name="T85" fmla="*/ 2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2" h="754">
                  <a:moveTo>
                    <a:pt x="77" y="108"/>
                  </a:moveTo>
                  <a:lnTo>
                    <a:pt x="90" y="84"/>
                  </a:lnTo>
                  <a:lnTo>
                    <a:pt x="103" y="63"/>
                  </a:lnTo>
                  <a:lnTo>
                    <a:pt x="110" y="53"/>
                  </a:lnTo>
                  <a:lnTo>
                    <a:pt x="117" y="43"/>
                  </a:lnTo>
                  <a:lnTo>
                    <a:pt x="125" y="36"/>
                  </a:lnTo>
                  <a:lnTo>
                    <a:pt x="132" y="28"/>
                  </a:lnTo>
                  <a:lnTo>
                    <a:pt x="140" y="22"/>
                  </a:lnTo>
                  <a:lnTo>
                    <a:pt x="148" y="16"/>
                  </a:lnTo>
                  <a:lnTo>
                    <a:pt x="157" y="11"/>
                  </a:lnTo>
                  <a:lnTo>
                    <a:pt x="166" y="6"/>
                  </a:lnTo>
                  <a:lnTo>
                    <a:pt x="174" y="3"/>
                  </a:lnTo>
                  <a:lnTo>
                    <a:pt x="184" y="1"/>
                  </a:lnTo>
                  <a:lnTo>
                    <a:pt x="194" y="0"/>
                  </a:lnTo>
                  <a:lnTo>
                    <a:pt x="205" y="0"/>
                  </a:lnTo>
                  <a:lnTo>
                    <a:pt x="215" y="0"/>
                  </a:lnTo>
                  <a:lnTo>
                    <a:pt x="226" y="1"/>
                  </a:lnTo>
                  <a:lnTo>
                    <a:pt x="236" y="3"/>
                  </a:lnTo>
                  <a:lnTo>
                    <a:pt x="246" y="6"/>
                  </a:lnTo>
                  <a:lnTo>
                    <a:pt x="255" y="10"/>
                  </a:lnTo>
                  <a:lnTo>
                    <a:pt x="263" y="14"/>
                  </a:lnTo>
                  <a:lnTo>
                    <a:pt x="271" y="19"/>
                  </a:lnTo>
                  <a:lnTo>
                    <a:pt x="279" y="25"/>
                  </a:lnTo>
                  <a:lnTo>
                    <a:pt x="287" y="31"/>
                  </a:lnTo>
                  <a:lnTo>
                    <a:pt x="293" y="39"/>
                  </a:lnTo>
                  <a:lnTo>
                    <a:pt x="300" y="46"/>
                  </a:lnTo>
                  <a:lnTo>
                    <a:pt x="305" y="55"/>
                  </a:lnTo>
                  <a:lnTo>
                    <a:pt x="310" y="64"/>
                  </a:lnTo>
                  <a:lnTo>
                    <a:pt x="316" y="73"/>
                  </a:lnTo>
                  <a:lnTo>
                    <a:pt x="320" y="83"/>
                  </a:lnTo>
                  <a:lnTo>
                    <a:pt x="324" y="94"/>
                  </a:lnTo>
                  <a:lnTo>
                    <a:pt x="332" y="117"/>
                  </a:lnTo>
                  <a:lnTo>
                    <a:pt x="338" y="141"/>
                  </a:lnTo>
                  <a:lnTo>
                    <a:pt x="343" y="167"/>
                  </a:lnTo>
                  <a:lnTo>
                    <a:pt x="347" y="195"/>
                  </a:lnTo>
                  <a:lnTo>
                    <a:pt x="349" y="224"/>
                  </a:lnTo>
                  <a:lnTo>
                    <a:pt x="351" y="255"/>
                  </a:lnTo>
                  <a:lnTo>
                    <a:pt x="352" y="285"/>
                  </a:lnTo>
                  <a:lnTo>
                    <a:pt x="352" y="317"/>
                  </a:lnTo>
                  <a:lnTo>
                    <a:pt x="352" y="754"/>
                  </a:lnTo>
                  <a:lnTo>
                    <a:pt x="279" y="754"/>
                  </a:lnTo>
                  <a:lnTo>
                    <a:pt x="279" y="341"/>
                  </a:lnTo>
                  <a:lnTo>
                    <a:pt x="278" y="297"/>
                  </a:lnTo>
                  <a:lnTo>
                    <a:pt x="277" y="256"/>
                  </a:lnTo>
                  <a:lnTo>
                    <a:pt x="275" y="236"/>
                  </a:lnTo>
                  <a:lnTo>
                    <a:pt x="273" y="218"/>
                  </a:lnTo>
                  <a:lnTo>
                    <a:pt x="269" y="200"/>
                  </a:lnTo>
                  <a:lnTo>
                    <a:pt x="265" y="183"/>
                  </a:lnTo>
                  <a:lnTo>
                    <a:pt x="260" y="169"/>
                  </a:lnTo>
                  <a:lnTo>
                    <a:pt x="253" y="155"/>
                  </a:lnTo>
                  <a:lnTo>
                    <a:pt x="250" y="150"/>
                  </a:lnTo>
                  <a:lnTo>
                    <a:pt x="247" y="145"/>
                  </a:lnTo>
                  <a:lnTo>
                    <a:pt x="242" y="139"/>
                  </a:lnTo>
                  <a:lnTo>
                    <a:pt x="237" y="135"/>
                  </a:lnTo>
                  <a:lnTo>
                    <a:pt x="233" y="131"/>
                  </a:lnTo>
                  <a:lnTo>
                    <a:pt x="227" y="126"/>
                  </a:lnTo>
                  <a:lnTo>
                    <a:pt x="221" y="123"/>
                  </a:lnTo>
                  <a:lnTo>
                    <a:pt x="215" y="121"/>
                  </a:lnTo>
                  <a:lnTo>
                    <a:pt x="209" y="119"/>
                  </a:lnTo>
                  <a:lnTo>
                    <a:pt x="201" y="118"/>
                  </a:lnTo>
                  <a:lnTo>
                    <a:pt x="194" y="117"/>
                  </a:lnTo>
                  <a:lnTo>
                    <a:pt x="186" y="117"/>
                  </a:lnTo>
                  <a:lnTo>
                    <a:pt x="176" y="117"/>
                  </a:lnTo>
                  <a:lnTo>
                    <a:pt x="168" y="118"/>
                  </a:lnTo>
                  <a:lnTo>
                    <a:pt x="159" y="120"/>
                  </a:lnTo>
                  <a:lnTo>
                    <a:pt x="152" y="123"/>
                  </a:lnTo>
                  <a:lnTo>
                    <a:pt x="144" y="127"/>
                  </a:lnTo>
                  <a:lnTo>
                    <a:pt x="138" y="132"/>
                  </a:lnTo>
                  <a:lnTo>
                    <a:pt x="131" y="137"/>
                  </a:lnTo>
                  <a:lnTo>
                    <a:pt x="126" y="142"/>
                  </a:lnTo>
                  <a:lnTo>
                    <a:pt x="120" y="150"/>
                  </a:lnTo>
                  <a:lnTo>
                    <a:pt x="115" y="156"/>
                  </a:lnTo>
                  <a:lnTo>
                    <a:pt x="111" y="165"/>
                  </a:lnTo>
                  <a:lnTo>
                    <a:pt x="106" y="173"/>
                  </a:lnTo>
                  <a:lnTo>
                    <a:pt x="99" y="191"/>
                  </a:lnTo>
                  <a:lnTo>
                    <a:pt x="93" y="211"/>
                  </a:lnTo>
                  <a:lnTo>
                    <a:pt x="88" y="233"/>
                  </a:lnTo>
                  <a:lnTo>
                    <a:pt x="85" y="257"/>
                  </a:lnTo>
                  <a:lnTo>
                    <a:pt x="81" y="280"/>
                  </a:lnTo>
                  <a:lnTo>
                    <a:pt x="79" y="304"/>
                  </a:lnTo>
                  <a:lnTo>
                    <a:pt x="78" y="355"/>
                  </a:lnTo>
                  <a:lnTo>
                    <a:pt x="77" y="405"/>
                  </a:lnTo>
                  <a:lnTo>
                    <a:pt x="77" y="754"/>
                  </a:lnTo>
                  <a:lnTo>
                    <a:pt x="0" y="754"/>
                  </a:lnTo>
                  <a:lnTo>
                    <a:pt x="0" y="20"/>
                  </a:lnTo>
                  <a:lnTo>
                    <a:pt x="77" y="20"/>
                  </a:lnTo>
                  <a:lnTo>
                    <a:pt x="77" y="10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8" name="Freeform 16"/>
            <p:cNvSpPr>
              <a:spLocks noChangeAspect="1" noEditPoints="1"/>
            </p:cNvSpPr>
            <p:nvPr/>
          </p:nvSpPr>
          <p:spPr bwMode="black">
            <a:xfrm>
              <a:off x="2226" y="3764"/>
              <a:ext cx="74" cy="129"/>
            </a:xfrm>
            <a:custGeom>
              <a:avLst/>
              <a:gdLst>
                <a:gd name="T0" fmla="*/ 237 w 440"/>
                <a:gd name="T1" fmla="*/ 118 h 772"/>
                <a:gd name="T2" fmla="*/ 261 w 440"/>
                <a:gd name="T3" fmla="*/ 124 h 772"/>
                <a:gd name="T4" fmla="*/ 283 w 440"/>
                <a:gd name="T5" fmla="*/ 137 h 772"/>
                <a:gd name="T6" fmla="*/ 302 w 440"/>
                <a:gd name="T7" fmla="*/ 154 h 772"/>
                <a:gd name="T8" fmla="*/ 329 w 440"/>
                <a:gd name="T9" fmla="*/ 193 h 772"/>
                <a:gd name="T10" fmla="*/ 353 w 440"/>
                <a:gd name="T11" fmla="*/ 254 h 772"/>
                <a:gd name="T12" fmla="*/ 366 w 440"/>
                <a:gd name="T13" fmla="*/ 327 h 772"/>
                <a:gd name="T14" fmla="*/ 368 w 440"/>
                <a:gd name="T15" fmla="*/ 408 h 772"/>
                <a:gd name="T16" fmla="*/ 359 w 440"/>
                <a:gd name="T17" fmla="*/ 487 h 772"/>
                <a:gd name="T18" fmla="*/ 340 w 440"/>
                <a:gd name="T19" fmla="*/ 556 h 772"/>
                <a:gd name="T20" fmla="*/ 310 w 440"/>
                <a:gd name="T21" fmla="*/ 610 h 772"/>
                <a:gd name="T22" fmla="*/ 291 w 440"/>
                <a:gd name="T23" fmla="*/ 630 h 772"/>
                <a:gd name="T24" fmla="*/ 270 w 440"/>
                <a:gd name="T25" fmla="*/ 645 h 772"/>
                <a:gd name="T26" fmla="*/ 246 w 440"/>
                <a:gd name="T27" fmla="*/ 655 h 772"/>
                <a:gd name="T28" fmla="*/ 220 w 440"/>
                <a:gd name="T29" fmla="*/ 658 h 772"/>
                <a:gd name="T30" fmla="*/ 195 w 440"/>
                <a:gd name="T31" fmla="*/ 655 h 772"/>
                <a:gd name="T32" fmla="*/ 173 w 440"/>
                <a:gd name="T33" fmla="*/ 645 h 772"/>
                <a:gd name="T34" fmla="*/ 152 w 440"/>
                <a:gd name="T35" fmla="*/ 629 h 772"/>
                <a:gd name="T36" fmla="*/ 134 w 440"/>
                <a:gd name="T37" fmla="*/ 607 h 772"/>
                <a:gd name="T38" fmla="*/ 106 w 440"/>
                <a:gd name="T39" fmla="*/ 551 h 772"/>
                <a:gd name="T40" fmla="*/ 86 w 440"/>
                <a:gd name="T41" fmla="*/ 482 h 772"/>
                <a:gd name="T42" fmla="*/ 78 w 440"/>
                <a:gd name="T43" fmla="*/ 405 h 772"/>
                <a:gd name="T44" fmla="*/ 80 w 440"/>
                <a:gd name="T45" fmla="*/ 327 h 772"/>
                <a:gd name="T46" fmla="*/ 93 w 440"/>
                <a:gd name="T47" fmla="*/ 257 h 772"/>
                <a:gd name="T48" fmla="*/ 115 w 440"/>
                <a:gd name="T49" fmla="*/ 195 h 772"/>
                <a:gd name="T50" fmla="*/ 148 w 440"/>
                <a:gd name="T51" fmla="*/ 149 h 772"/>
                <a:gd name="T52" fmla="*/ 175 w 440"/>
                <a:gd name="T53" fmla="*/ 128 h 772"/>
                <a:gd name="T54" fmla="*/ 196 w 440"/>
                <a:gd name="T55" fmla="*/ 119 h 772"/>
                <a:gd name="T56" fmla="*/ 220 w 440"/>
                <a:gd name="T57" fmla="*/ 117 h 772"/>
                <a:gd name="T58" fmla="*/ 363 w 440"/>
                <a:gd name="T59" fmla="*/ 124 h 772"/>
                <a:gd name="T60" fmla="*/ 340 w 440"/>
                <a:gd name="T61" fmla="*/ 84 h 772"/>
                <a:gd name="T62" fmla="*/ 314 w 440"/>
                <a:gd name="T63" fmla="*/ 51 h 772"/>
                <a:gd name="T64" fmla="*/ 286 w 440"/>
                <a:gd name="T65" fmla="*/ 25 h 772"/>
                <a:gd name="T66" fmla="*/ 255 w 440"/>
                <a:gd name="T67" fmla="*/ 9 h 772"/>
                <a:gd name="T68" fmla="*/ 223 w 440"/>
                <a:gd name="T69" fmla="*/ 0 h 772"/>
                <a:gd name="T70" fmla="*/ 188 w 440"/>
                <a:gd name="T71" fmla="*/ 1 h 772"/>
                <a:gd name="T72" fmla="*/ 154 w 440"/>
                <a:gd name="T73" fmla="*/ 12 h 772"/>
                <a:gd name="T74" fmla="*/ 123 w 440"/>
                <a:gd name="T75" fmla="*/ 31 h 772"/>
                <a:gd name="T76" fmla="*/ 95 w 440"/>
                <a:gd name="T77" fmla="*/ 57 h 772"/>
                <a:gd name="T78" fmla="*/ 71 w 440"/>
                <a:gd name="T79" fmla="*/ 91 h 772"/>
                <a:gd name="T80" fmla="*/ 50 w 440"/>
                <a:gd name="T81" fmla="*/ 129 h 772"/>
                <a:gd name="T82" fmla="*/ 32 w 440"/>
                <a:gd name="T83" fmla="*/ 174 h 772"/>
                <a:gd name="T84" fmla="*/ 9 w 440"/>
                <a:gd name="T85" fmla="*/ 275 h 772"/>
                <a:gd name="T86" fmla="*/ 0 w 440"/>
                <a:gd name="T87" fmla="*/ 388 h 772"/>
                <a:gd name="T88" fmla="*/ 9 w 440"/>
                <a:gd name="T89" fmla="*/ 498 h 772"/>
                <a:gd name="T90" fmla="*/ 33 w 440"/>
                <a:gd name="T91" fmla="*/ 599 h 772"/>
                <a:gd name="T92" fmla="*/ 51 w 440"/>
                <a:gd name="T93" fmla="*/ 642 h 772"/>
                <a:gd name="T94" fmla="*/ 71 w 440"/>
                <a:gd name="T95" fmla="*/ 682 h 772"/>
                <a:gd name="T96" fmla="*/ 96 w 440"/>
                <a:gd name="T97" fmla="*/ 714 h 772"/>
                <a:gd name="T98" fmla="*/ 123 w 440"/>
                <a:gd name="T99" fmla="*/ 741 h 772"/>
                <a:gd name="T100" fmla="*/ 153 w 440"/>
                <a:gd name="T101" fmla="*/ 759 h 772"/>
                <a:gd name="T102" fmla="*/ 187 w 440"/>
                <a:gd name="T103" fmla="*/ 770 h 772"/>
                <a:gd name="T104" fmla="*/ 221 w 440"/>
                <a:gd name="T105" fmla="*/ 772 h 772"/>
                <a:gd name="T106" fmla="*/ 255 w 440"/>
                <a:gd name="T107" fmla="*/ 765 h 772"/>
                <a:gd name="T108" fmla="*/ 286 w 440"/>
                <a:gd name="T109" fmla="*/ 750 h 772"/>
                <a:gd name="T110" fmla="*/ 314 w 440"/>
                <a:gd name="T111" fmla="*/ 725 h 772"/>
                <a:gd name="T112" fmla="*/ 340 w 440"/>
                <a:gd name="T113" fmla="*/ 693 h 772"/>
                <a:gd name="T114" fmla="*/ 363 w 440"/>
                <a:gd name="T115" fmla="*/ 651 h 772"/>
                <a:gd name="T116" fmla="*/ 440 w 440"/>
                <a:gd name="T117" fmla="*/ 2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0" h="772">
                  <a:moveTo>
                    <a:pt x="220" y="117"/>
                  </a:moveTo>
                  <a:lnTo>
                    <a:pt x="229" y="117"/>
                  </a:lnTo>
                  <a:lnTo>
                    <a:pt x="237" y="118"/>
                  </a:lnTo>
                  <a:lnTo>
                    <a:pt x="245" y="119"/>
                  </a:lnTo>
                  <a:lnTo>
                    <a:pt x="254" y="121"/>
                  </a:lnTo>
                  <a:lnTo>
                    <a:pt x="261" y="124"/>
                  </a:lnTo>
                  <a:lnTo>
                    <a:pt x="269" y="127"/>
                  </a:lnTo>
                  <a:lnTo>
                    <a:pt x="275" y="132"/>
                  </a:lnTo>
                  <a:lnTo>
                    <a:pt x="283" y="137"/>
                  </a:lnTo>
                  <a:lnTo>
                    <a:pt x="289" y="141"/>
                  </a:lnTo>
                  <a:lnTo>
                    <a:pt x="296" y="148"/>
                  </a:lnTo>
                  <a:lnTo>
                    <a:pt x="302" y="154"/>
                  </a:lnTo>
                  <a:lnTo>
                    <a:pt x="308" y="161"/>
                  </a:lnTo>
                  <a:lnTo>
                    <a:pt x="319" y="176"/>
                  </a:lnTo>
                  <a:lnTo>
                    <a:pt x="329" y="193"/>
                  </a:lnTo>
                  <a:lnTo>
                    <a:pt x="338" y="211"/>
                  </a:lnTo>
                  <a:lnTo>
                    <a:pt x="346" y="232"/>
                  </a:lnTo>
                  <a:lnTo>
                    <a:pt x="353" y="254"/>
                  </a:lnTo>
                  <a:lnTo>
                    <a:pt x="358" y="277"/>
                  </a:lnTo>
                  <a:lnTo>
                    <a:pt x="363" y="301"/>
                  </a:lnTo>
                  <a:lnTo>
                    <a:pt x="366" y="327"/>
                  </a:lnTo>
                  <a:lnTo>
                    <a:pt x="368" y="353"/>
                  </a:lnTo>
                  <a:lnTo>
                    <a:pt x="368" y="381"/>
                  </a:lnTo>
                  <a:lnTo>
                    <a:pt x="368" y="408"/>
                  </a:lnTo>
                  <a:lnTo>
                    <a:pt x="366" y="435"/>
                  </a:lnTo>
                  <a:lnTo>
                    <a:pt x="363" y="462"/>
                  </a:lnTo>
                  <a:lnTo>
                    <a:pt x="359" y="487"/>
                  </a:lnTo>
                  <a:lnTo>
                    <a:pt x="354" y="511"/>
                  </a:lnTo>
                  <a:lnTo>
                    <a:pt x="348" y="534"/>
                  </a:lnTo>
                  <a:lnTo>
                    <a:pt x="340" y="556"/>
                  </a:lnTo>
                  <a:lnTo>
                    <a:pt x="331" y="575"/>
                  </a:lnTo>
                  <a:lnTo>
                    <a:pt x="322" y="593"/>
                  </a:lnTo>
                  <a:lnTo>
                    <a:pt x="310" y="610"/>
                  </a:lnTo>
                  <a:lnTo>
                    <a:pt x="304" y="617"/>
                  </a:lnTo>
                  <a:lnTo>
                    <a:pt x="298" y="624"/>
                  </a:lnTo>
                  <a:lnTo>
                    <a:pt x="291" y="630"/>
                  </a:lnTo>
                  <a:lnTo>
                    <a:pt x="285" y="636"/>
                  </a:lnTo>
                  <a:lnTo>
                    <a:pt x="277" y="641"/>
                  </a:lnTo>
                  <a:lnTo>
                    <a:pt x="270" y="645"/>
                  </a:lnTo>
                  <a:lnTo>
                    <a:pt x="262" y="649"/>
                  </a:lnTo>
                  <a:lnTo>
                    <a:pt x="255" y="653"/>
                  </a:lnTo>
                  <a:lnTo>
                    <a:pt x="246" y="655"/>
                  </a:lnTo>
                  <a:lnTo>
                    <a:pt x="237" y="657"/>
                  </a:lnTo>
                  <a:lnTo>
                    <a:pt x="229" y="658"/>
                  </a:lnTo>
                  <a:lnTo>
                    <a:pt x="220" y="658"/>
                  </a:lnTo>
                  <a:lnTo>
                    <a:pt x="212" y="658"/>
                  </a:lnTo>
                  <a:lnTo>
                    <a:pt x="203" y="657"/>
                  </a:lnTo>
                  <a:lnTo>
                    <a:pt x="195" y="655"/>
                  </a:lnTo>
                  <a:lnTo>
                    <a:pt x="188" y="653"/>
                  </a:lnTo>
                  <a:lnTo>
                    <a:pt x="180" y="649"/>
                  </a:lnTo>
                  <a:lnTo>
                    <a:pt x="173" y="645"/>
                  </a:lnTo>
                  <a:lnTo>
                    <a:pt x="165" y="640"/>
                  </a:lnTo>
                  <a:lnTo>
                    <a:pt x="159" y="634"/>
                  </a:lnTo>
                  <a:lnTo>
                    <a:pt x="152" y="629"/>
                  </a:lnTo>
                  <a:lnTo>
                    <a:pt x="146" y="622"/>
                  </a:lnTo>
                  <a:lnTo>
                    <a:pt x="140" y="615"/>
                  </a:lnTo>
                  <a:lnTo>
                    <a:pt x="134" y="607"/>
                  </a:lnTo>
                  <a:lnTo>
                    <a:pt x="123" y="590"/>
                  </a:lnTo>
                  <a:lnTo>
                    <a:pt x="113" y="572"/>
                  </a:lnTo>
                  <a:lnTo>
                    <a:pt x="106" y="551"/>
                  </a:lnTo>
                  <a:lnTo>
                    <a:pt x="98" y="530"/>
                  </a:lnTo>
                  <a:lnTo>
                    <a:pt x="92" y="506"/>
                  </a:lnTo>
                  <a:lnTo>
                    <a:pt x="86" y="482"/>
                  </a:lnTo>
                  <a:lnTo>
                    <a:pt x="82" y="457"/>
                  </a:lnTo>
                  <a:lnTo>
                    <a:pt x="80" y="432"/>
                  </a:lnTo>
                  <a:lnTo>
                    <a:pt x="78" y="405"/>
                  </a:lnTo>
                  <a:lnTo>
                    <a:pt x="77" y="378"/>
                  </a:lnTo>
                  <a:lnTo>
                    <a:pt x="78" y="353"/>
                  </a:lnTo>
                  <a:lnTo>
                    <a:pt x="80" y="327"/>
                  </a:lnTo>
                  <a:lnTo>
                    <a:pt x="83" y="303"/>
                  </a:lnTo>
                  <a:lnTo>
                    <a:pt x="87" y="279"/>
                  </a:lnTo>
                  <a:lnTo>
                    <a:pt x="93" y="257"/>
                  </a:lnTo>
                  <a:lnTo>
                    <a:pt x="99" y="234"/>
                  </a:lnTo>
                  <a:lnTo>
                    <a:pt x="107" y="215"/>
                  </a:lnTo>
                  <a:lnTo>
                    <a:pt x="115" y="195"/>
                  </a:lnTo>
                  <a:lnTo>
                    <a:pt x="125" y="178"/>
                  </a:lnTo>
                  <a:lnTo>
                    <a:pt x="136" y="163"/>
                  </a:lnTo>
                  <a:lnTo>
                    <a:pt x="148" y="149"/>
                  </a:lnTo>
                  <a:lnTo>
                    <a:pt x="161" y="138"/>
                  </a:lnTo>
                  <a:lnTo>
                    <a:pt x="167" y="133"/>
                  </a:lnTo>
                  <a:lnTo>
                    <a:pt x="175" y="128"/>
                  </a:lnTo>
                  <a:lnTo>
                    <a:pt x="181" y="125"/>
                  </a:lnTo>
                  <a:lnTo>
                    <a:pt x="189" y="122"/>
                  </a:lnTo>
                  <a:lnTo>
                    <a:pt x="196" y="119"/>
                  </a:lnTo>
                  <a:lnTo>
                    <a:pt x="204" y="118"/>
                  </a:lnTo>
                  <a:lnTo>
                    <a:pt x="212" y="117"/>
                  </a:lnTo>
                  <a:lnTo>
                    <a:pt x="220" y="117"/>
                  </a:lnTo>
                  <a:close/>
                  <a:moveTo>
                    <a:pt x="440" y="20"/>
                  </a:moveTo>
                  <a:lnTo>
                    <a:pt x="363" y="20"/>
                  </a:lnTo>
                  <a:lnTo>
                    <a:pt x="363" y="124"/>
                  </a:lnTo>
                  <a:lnTo>
                    <a:pt x="356" y="110"/>
                  </a:lnTo>
                  <a:lnTo>
                    <a:pt x="349" y="96"/>
                  </a:lnTo>
                  <a:lnTo>
                    <a:pt x="340" y="84"/>
                  </a:lnTo>
                  <a:lnTo>
                    <a:pt x="332" y="72"/>
                  </a:lnTo>
                  <a:lnTo>
                    <a:pt x="324" y="61"/>
                  </a:lnTo>
                  <a:lnTo>
                    <a:pt x="314" y="51"/>
                  </a:lnTo>
                  <a:lnTo>
                    <a:pt x="305" y="41"/>
                  </a:lnTo>
                  <a:lnTo>
                    <a:pt x="296" y="33"/>
                  </a:lnTo>
                  <a:lnTo>
                    <a:pt x="286" y="25"/>
                  </a:lnTo>
                  <a:lnTo>
                    <a:pt x="276" y="18"/>
                  </a:lnTo>
                  <a:lnTo>
                    <a:pt x="265" y="13"/>
                  </a:lnTo>
                  <a:lnTo>
                    <a:pt x="255" y="9"/>
                  </a:lnTo>
                  <a:lnTo>
                    <a:pt x="245" y="4"/>
                  </a:lnTo>
                  <a:lnTo>
                    <a:pt x="234" y="2"/>
                  </a:lnTo>
                  <a:lnTo>
                    <a:pt x="223" y="0"/>
                  </a:lnTo>
                  <a:lnTo>
                    <a:pt x="213" y="0"/>
                  </a:lnTo>
                  <a:lnTo>
                    <a:pt x="200" y="0"/>
                  </a:lnTo>
                  <a:lnTo>
                    <a:pt x="188" y="1"/>
                  </a:lnTo>
                  <a:lnTo>
                    <a:pt x="176" y="4"/>
                  </a:lnTo>
                  <a:lnTo>
                    <a:pt x="165" y="8"/>
                  </a:lnTo>
                  <a:lnTo>
                    <a:pt x="154" y="12"/>
                  </a:lnTo>
                  <a:lnTo>
                    <a:pt x="143" y="17"/>
                  </a:lnTo>
                  <a:lnTo>
                    <a:pt x="133" y="24"/>
                  </a:lnTo>
                  <a:lnTo>
                    <a:pt x="123" y="31"/>
                  </a:lnTo>
                  <a:lnTo>
                    <a:pt x="113" y="39"/>
                  </a:lnTo>
                  <a:lnTo>
                    <a:pt x="105" y="47"/>
                  </a:lnTo>
                  <a:lnTo>
                    <a:pt x="95" y="57"/>
                  </a:lnTo>
                  <a:lnTo>
                    <a:pt x="87" y="68"/>
                  </a:lnTo>
                  <a:lnTo>
                    <a:pt x="79" y="79"/>
                  </a:lnTo>
                  <a:lnTo>
                    <a:pt x="71" y="91"/>
                  </a:lnTo>
                  <a:lnTo>
                    <a:pt x="64" y="102"/>
                  </a:lnTo>
                  <a:lnTo>
                    <a:pt x="56" y="115"/>
                  </a:lnTo>
                  <a:lnTo>
                    <a:pt x="50" y="129"/>
                  </a:lnTo>
                  <a:lnTo>
                    <a:pt x="44" y="143"/>
                  </a:lnTo>
                  <a:lnTo>
                    <a:pt x="38" y="159"/>
                  </a:lnTo>
                  <a:lnTo>
                    <a:pt x="32" y="174"/>
                  </a:lnTo>
                  <a:lnTo>
                    <a:pt x="23" y="206"/>
                  </a:lnTo>
                  <a:lnTo>
                    <a:pt x="15" y="239"/>
                  </a:lnTo>
                  <a:lnTo>
                    <a:pt x="9" y="275"/>
                  </a:lnTo>
                  <a:lnTo>
                    <a:pt x="4" y="312"/>
                  </a:lnTo>
                  <a:lnTo>
                    <a:pt x="1" y="350"/>
                  </a:lnTo>
                  <a:lnTo>
                    <a:pt x="0" y="388"/>
                  </a:lnTo>
                  <a:lnTo>
                    <a:pt x="1" y="426"/>
                  </a:lnTo>
                  <a:lnTo>
                    <a:pt x="4" y="463"/>
                  </a:lnTo>
                  <a:lnTo>
                    <a:pt x="9" y="498"/>
                  </a:lnTo>
                  <a:lnTo>
                    <a:pt x="15" y="533"/>
                  </a:lnTo>
                  <a:lnTo>
                    <a:pt x="24" y="566"/>
                  </a:lnTo>
                  <a:lnTo>
                    <a:pt x="33" y="599"/>
                  </a:lnTo>
                  <a:lnTo>
                    <a:pt x="39" y="614"/>
                  </a:lnTo>
                  <a:lnTo>
                    <a:pt x="44" y="628"/>
                  </a:lnTo>
                  <a:lnTo>
                    <a:pt x="51" y="642"/>
                  </a:lnTo>
                  <a:lnTo>
                    <a:pt x="57" y="656"/>
                  </a:lnTo>
                  <a:lnTo>
                    <a:pt x="65" y="669"/>
                  </a:lnTo>
                  <a:lnTo>
                    <a:pt x="71" y="682"/>
                  </a:lnTo>
                  <a:lnTo>
                    <a:pt x="80" y="693"/>
                  </a:lnTo>
                  <a:lnTo>
                    <a:pt x="87" y="704"/>
                  </a:lnTo>
                  <a:lnTo>
                    <a:pt x="96" y="714"/>
                  </a:lnTo>
                  <a:lnTo>
                    <a:pt x="105" y="724"/>
                  </a:lnTo>
                  <a:lnTo>
                    <a:pt x="113" y="732"/>
                  </a:lnTo>
                  <a:lnTo>
                    <a:pt x="123" y="741"/>
                  </a:lnTo>
                  <a:lnTo>
                    <a:pt x="133" y="748"/>
                  </a:lnTo>
                  <a:lnTo>
                    <a:pt x="143" y="754"/>
                  </a:lnTo>
                  <a:lnTo>
                    <a:pt x="153" y="759"/>
                  </a:lnTo>
                  <a:lnTo>
                    <a:pt x="164" y="764"/>
                  </a:lnTo>
                  <a:lnTo>
                    <a:pt x="175" y="768"/>
                  </a:lnTo>
                  <a:lnTo>
                    <a:pt x="187" y="770"/>
                  </a:lnTo>
                  <a:lnTo>
                    <a:pt x="197" y="771"/>
                  </a:lnTo>
                  <a:lnTo>
                    <a:pt x="209" y="772"/>
                  </a:lnTo>
                  <a:lnTo>
                    <a:pt x="221" y="772"/>
                  </a:lnTo>
                  <a:lnTo>
                    <a:pt x="233" y="770"/>
                  </a:lnTo>
                  <a:lnTo>
                    <a:pt x="244" y="768"/>
                  </a:lnTo>
                  <a:lnTo>
                    <a:pt x="255" y="765"/>
                  </a:lnTo>
                  <a:lnTo>
                    <a:pt x="265" y="761"/>
                  </a:lnTo>
                  <a:lnTo>
                    <a:pt x="275" y="755"/>
                  </a:lnTo>
                  <a:lnTo>
                    <a:pt x="286" y="750"/>
                  </a:lnTo>
                  <a:lnTo>
                    <a:pt x="296" y="742"/>
                  </a:lnTo>
                  <a:lnTo>
                    <a:pt x="304" y="735"/>
                  </a:lnTo>
                  <a:lnTo>
                    <a:pt x="314" y="725"/>
                  </a:lnTo>
                  <a:lnTo>
                    <a:pt x="323" y="715"/>
                  </a:lnTo>
                  <a:lnTo>
                    <a:pt x="331" y="704"/>
                  </a:lnTo>
                  <a:lnTo>
                    <a:pt x="340" y="693"/>
                  </a:lnTo>
                  <a:lnTo>
                    <a:pt x="348" y="680"/>
                  </a:lnTo>
                  <a:lnTo>
                    <a:pt x="355" y="666"/>
                  </a:lnTo>
                  <a:lnTo>
                    <a:pt x="363" y="651"/>
                  </a:lnTo>
                  <a:lnTo>
                    <a:pt x="363" y="754"/>
                  </a:lnTo>
                  <a:lnTo>
                    <a:pt x="440" y="754"/>
                  </a:lnTo>
                  <a:lnTo>
                    <a:pt x="440"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9" name="Rectangle 17"/>
            <p:cNvSpPr>
              <a:spLocks noChangeAspect="1" noChangeArrowheads="1"/>
            </p:cNvSpPr>
            <p:nvPr/>
          </p:nvSpPr>
          <p:spPr bwMode="black">
            <a:xfrm>
              <a:off x="2322" y="3675"/>
              <a:ext cx="13" cy="215"/>
            </a:xfrm>
            <a:prstGeom prst="rect">
              <a:avLst/>
            </a:prstGeom>
            <a:solidFill>
              <a:srgbClr val="005B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70" name="Freeform 18"/>
            <p:cNvSpPr>
              <a:spLocks noChangeAspect="1"/>
            </p:cNvSpPr>
            <p:nvPr/>
          </p:nvSpPr>
          <p:spPr bwMode="black">
            <a:xfrm>
              <a:off x="2406" y="3693"/>
              <a:ext cx="46" cy="197"/>
            </a:xfrm>
            <a:custGeom>
              <a:avLst/>
              <a:gdLst>
                <a:gd name="T0" fmla="*/ 80 w 276"/>
                <a:gd name="T1" fmla="*/ 1056 h 1178"/>
                <a:gd name="T2" fmla="*/ 276 w 276"/>
                <a:gd name="T3" fmla="*/ 1056 h 1178"/>
                <a:gd name="T4" fmla="*/ 276 w 276"/>
                <a:gd name="T5" fmla="*/ 1178 h 1178"/>
                <a:gd name="T6" fmla="*/ 0 w 276"/>
                <a:gd name="T7" fmla="*/ 1178 h 1178"/>
                <a:gd name="T8" fmla="*/ 0 w 276"/>
                <a:gd name="T9" fmla="*/ 0 h 1178"/>
                <a:gd name="T10" fmla="*/ 80 w 276"/>
                <a:gd name="T11" fmla="*/ 0 h 1178"/>
                <a:gd name="T12" fmla="*/ 80 w 276"/>
                <a:gd name="T13" fmla="*/ 1056 h 1178"/>
              </a:gdLst>
              <a:ahLst/>
              <a:cxnLst>
                <a:cxn ang="0">
                  <a:pos x="T0" y="T1"/>
                </a:cxn>
                <a:cxn ang="0">
                  <a:pos x="T2" y="T3"/>
                </a:cxn>
                <a:cxn ang="0">
                  <a:pos x="T4" y="T5"/>
                </a:cxn>
                <a:cxn ang="0">
                  <a:pos x="T6" y="T7"/>
                </a:cxn>
                <a:cxn ang="0">
                  <a:pos x="T8" y="T9"/>
                </a:cxn>
                <a:cxn ang="0">
                  <a:pos x="T10" y="T11"/>
                </a:cxn>
                <a:cxn ang="0">
                  <a:pos x="T12" y="T13"/>
                </a:cxn>
              </a:cxnLst>
              <a:rect l="0" t="0" r="r" b="b"/>
              <a:pathLst>
                <a:path w="276" h="1178">
                  <a:moveTo>
                    <a:pt x="80" y="1056"/>
                  </a:moveTo>
                  <a:lnTo>
                    <a:pt x="276" y="1056"/>
                  </a:lnTo>
                  <a:lnTo>
                    <a:pt x="276" y="1178"/>
                  </a:lnTo>
                  <a:lnTo>
                    <a:pt x="0" y="1178"/>
                  </a:lnTo>
                  <a:lnTo>
                    <a:pt x="0" y="0"/>
                  </a:lnTo>
                  <a:lnTo>
                    <a:pt x="80" y="0"/>
                  </a:lnTo>
                  <a:lnTo>
                    <a:pt x="80" y="1056"/>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1" name="Freeform 19"/>
            <p:cNvSpPr>
              <a:spLocks noChangeAspect="1" noEditPoints="1"/>
            </p:cNvSpPr>
            <p:nvPr/>
          </p:nvSpPr>
          <p:spPr bwMode="black">
            <a:xfrm>
              <a:off x="2458" y="3764"/>
              <a:ext cx="74" cy="129"/>
            </a:xfrm>
            <a:custGeom>
              <a:avLst/>
              <a:gdLst>
                <a:gd name="T0" fmla="*/ 236 w 439"/>
                <a:gd name="T1" fmla="*/ 118 h 772"/>
                <a:gd name="T2" fmla="*/ 260 w 439"/>
                <a:gd name="T3" fmla="*/ 124 h 772"/>
                <a:gd name="T4" fmla="*/ 281 w 439"/>
                <a:gd name="T5" fmla="*/ 137 h 772"/>
                <a:gd name="T6" fmla="*/ 301 w 439"/>
                <a:gd name="T7" fmla="*/ 154 h 772"/>
                <a:gd name="T8" fmla="*/ 329 w 439"/>
                <a:gd name="T9" fmla="*/ 193 h 772"/>
                <a:gd name="T10" fmla="*/ 353 w 439"/>
                <a:gd name="T11" fmla="*/ 254 h 772"/>
                <a:gd name="T12" fmla="*/ 366 w 439"/>
                <a:gd name="T13" fmla="*/ 327 h 772"/>
                <a:gd name="T14" fmla="*/ 368 w 439"/>
                <a:gd name="T15" fmla="*/ 408 h 772"/>
                <a:gd name="T16" fmla="*/ 358 w 439"/>
                <a:gd name="T17" fmla="*/ 487 h 772"/>
                <a:gd name="T18" fmla="*/ 340 w 439"/>
                <a:gd name="T19" fmla="*/ 556 h 772"/>
                <a:gd name="T20" fmla="*/ 310 w 439"/>
                <a:gd name="T21" fmla="*/ 610 h 772"/>
                <a:gd name="T22" fmla="*/ 291 w 439"/>
                <a:gd name="T23" fmla="*/ 630 h 772"/>
                <a:gd name="T24" fmla="*/ 270 w 439"/>
                <a:gd name="T25" fmla="*/ 645 h 772"/>
                <a:gd name="T26" fmla="*/ 246 w 439"/>
                <a:gd name="T27" fmla="*/ 655 h 772"/>
                <a:gd name="T28" fmla="*/ 220 w 439"/>
                <a:gd name="T29" fmla="*/ 658 h 772"/>
                <a:gd name="T30" fmla="*/ 195 w 439"/>
                <a:gd name="T31" fmla="*/ 655 h 772"/>
                <a:gd name="T32" fmla="*/ 172 w 439"/>
                <a:gd name="T33" fmla="*/ 645 h 772"/>
                <a:gd name="T34" fmla="*/ 152 w 439"/>
                <a:gd name="T35" fmla="*/ 629 h 772"/>
                <a:gd name="T36" fmla="*/ 134 w 439"/>
                <a:gd name="T37" fmla="*/ 607 h 772"/>
                <a:gd name="T38" fmla="*/ 104 w 439"/>
                <a:gd name="T39" fmla="*/ 551 h 772"/>
                <a:gd name="T40" fmla="*/ 86 w 439"/>
                <a:gd name="T41" fmla="*/ 482 h 772"/>
                <a:gd name="T42" fmla="*/ 77 w 439"/>
                <a:gd name="T43" fmla="*/ 405 h 772"/>
                <a:gd name="T44" fmla="*/ 80 w 439"/>
                <a:gd name="T45" fmla="*/ 327 h 772"/>
                <a:gd name="T46" fmla="*/ 93 w 439"/>
                <a:gd name="T47" fmla="*/ 257 h 772"/>
                <a:gd name="T48" fmla="*/ 115 w 439"/>
                <a:gd name="T49" fmla="*/ 195 h 772"/>
                <a:gd name="T50" fmla="*/ 148 w 439"/>
                <a:gd name="T51" fmla="*/ 149 h 772"/>
                <a:gd name="T52" fmla="*/ 174 w 439"/>
                <a:gd name="T53" fmla="*/ 128 h 772"/>
                <a:gd name="T54" fmla="*/ 196 w 439"/>
                <a:gd name="T55" fmla="*/ 119 h 772"/>
                <a:gd name="T56" fmla="*/ 220 w 439"/>
                <a:gd name="T57" fmla="*/ 117 h 772"/>
                <a:gd name="T58" fmla="*/ 366 w 439"/>
                <a:gd name="T59" fmla="*/ 124 h 772"/>
                <a:gd name="T60" fmla="*/ 348 w 439"/>
                <a:gd name="T61" fmla="*/ 96 h 772"/>
                <a:gd name="T62" fmla="*/ 324 w 439"/>
                <a:gd name="T63" fmla="*/ 61 h 772"/>
                <a:gd name="T64" fmla="*/ 297 w 439"/>
                <a:gd name="T65" fmla="*/ 33 h 772"/>
                <a:gd name="T66" fmla="*/ 266 w 439"/>
                <a:gd name="T67" fmla="*/ 13 h 772"/>
                <a:gd name="T68" fmla="*/ 234 w 439"/>
                <a:gd name="T69" fmla="*/ 2 h 772"/>
                <a:gd name="T70" fmla="*/ 199 w 439"/>
                <a:gd name="T71" fmla="*/ 0 h 772"/>
                <a:gd name="T72" fmla="*/ 165 w 439"/>
                <a:gd name="T73" fmla="*/ 8 h 772"/>
                <a:gd name="T74" fmla="*/ 132 w 439"/>
                <a:gd name="T75" fmla="*/ 24 h 772"/>
                <a:gd name="T76" fmla="*/ 103 w 439"/>
                <a:gd name="T77" fmla="*/ 47 h 772"/>
                <a:gd name="T78" fmla="*/ 79 w 439"/>
                <a:gd name="T79" fmla="*/ 79 h 772"/>
                <a:gd name="T80" fmla="*/ 56 w 439"/>
                <a:gd name="T81" fmla="*/ 115 h 772"/>
                <a:gd name="T82" fmla="*/ 37 w 439"/>
                <a:gd name="T83" fmla="*/ 159 h 772"/>
                <a:gd name="T84" fmla="*/ 14 w 439"/>
                <a:gd name="T85" fmla="*/ 239 h 772"/>
                <a:gd name="T86" fmla="*/ 1 w 439"/>
                <a:gd name="T87" fmla="*/ 350 h 772"/>
                <a:gd name="T88" fmla="*/ 4 w 439"/>
                <a:gd name="T89" fmla="*/ 463 h 772"/>
                <a:gd name="T90" fmla="*/ 22 w 439"/>
                <a:gd name="T91" fmla="*/ 566 h 772"/>
                <a:gd name="T92" fmla="*/ 44 w 439"/>
                <a:gd name="T93" fmla="*/ 628 h 772"/>
                <a:gd name="T94" fmla="*/ 63 w 439"/>
                <a:gd name="T95" fmla="*/ 669 h 772"/>
                <a:gd name="T96" fmla="*/ 87 w 439"/>
                <a:gd name="T97" fmla="*/ 704 h 772"/>
                <a:gd name="T98" fmla="*/ 113 w 439"/>
                <a:gd name="T99" fmla="*/ 732 h 772"/>
                <a:gd name="T100" fmla="*/ 142 w 439"/>
                <a:gd name="T101" fmla="*/ 754 h 772"/>
                <a:gd name="T102" fmla="*/ 175 w 439"/>
                <a:gd name="T103" fmla="*/ 768 h 772"/>
                <a:gd name="T104" fmla="*/ 209 w 439"/>
                <a:gd name="T105" fmla="*/ 772 h 772"/>
                <a:gd name="T106" fmla="*/ 244 w 439"/>
                <a:gd name="T107" fmla="*/ 768 h 772"/>
                <a:gd name="T108" fmla="*/ 275 w 439"/>
                <a:gd name="T109" fmla="*/ 755 h 772"/>
                <a:gd name="T110" fmla="*/ 304 w 439"/>
                <a:gd name="T111" fmla="*/ 735 h 772"/>
                <a:gd name="T112" fmla="*/ 331 w 439"/>
                <a:gd name="T113" fmla="*/ 704 h 772"/>
                <a:gd name="T114" fmla="*/ 355 w 439"/>
                <a:gd name="T115" fmla="*/ 666 h 772"/>
                <a:gd name="T116" fmla="*/ 366 w 439"/>
                <a:gd name="T117" fmla="*/ 754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 h="772">
                  <a:moveTo>
                    <a:pt x="220" y="117"/>
                  </a:moveTo>
                  <a:lnTo>
                    <a:pt x="229" y="117"/>
                  </a:lnTo>
                  <a:lnTo>
                    <a:pt x="236" y="118"/>
                  </a:lnTo>
                  <a:lnTo>
                    <a:pt x="245" y="119"/>
                  </a:lnTo>
                  <a:lnTo>
                    <a:pt x="252" y="121"/>
                  </a:lnTo>
                  <a:lnTo>
                    <a:pt x="260" y="124"/>
                  </a:lnTo>
                  <a:lnTo>
                    <a:pt x="267" y="127"/>
                  </a:lnTo>
                  <a:lnTo>
                    <a:pt x="275" y="132"/>
                  </a:lnTo>
                  <a:lnTo>
                    <a:pt x="281" y="137"/>
                  </a:lnTo>
                  <a:lnTo>
                    <a:pt x="289" y="141"/>
                  </a:lnTo>
                  <a:lnTo>
                    <a:pt x="296" y="148"/>
                  </a:lnTo>
                  <a:lnTo>
                    <a:pt x="301" y="154"/>
                  </a:lnTo>
                  <a:lnTo>
                    <a:pt x="307" y="161"/>
                  </a:lnTo>
                  <a:lnTo>
                    <a:pt x="318" y="176"/>
                  </a:lnTo>
                  <a:lnTo>
                    <a:pt x="329" y="193"/>
                  </a:lnTo>
                  <a:lnTo>
                    <a:pt x="338" y="211"/>
                  </a:lnTo>
                  <a:lnTo>
                    <a:pt x="345" y="232"/>
                  </a:lnTo>
                  <a:lnTo>
                    <a:pt x="353" y="254"/>
                  </a:lnTo>
                  <a:lnTo>
                    <a:pt x="358" y="277"/>
                  </a:lnTo>
                  <a:lnTo>
                    <a:pt x="362" y="301"/>
                  </a:lnTo>
                  <a:lnTo>
                    <a:pt x="366" y="327"/>
                  </a:lnTo>
                  <a:lnTo>
                    <a:pt x="368" y="353"/>
                  </a:lnTo>
                  <a:lnTo>
                    <a:pt x="368" y="381"/>
                  </a:lnTo>
                  <a:lnTo>
                    <a:pt x="368" y="408"/>
                  </a:lnTo>
                  <a:lnTo>
                    <a:pt x="366" y="435"/>
                  </a:lnTo>
                  <a:lnTo>
                    <a:pt x="362" y="462"/>
                  </a:lnTo>
                  <a:lnTo>
                    <a:pt x="358" y="487"/>
                  </a:lnTo>
                  <a:lnTo>
                    <a:pt x="354" y="511"/>
                  </a:lnTo>
                  <a:lnTo>
                    <a:pt x="347" y="534"/>
                  </a:lnTo>
                  <a:lnTo>
                    <a:pt x="340" y="556"/>
                  </a:lnTo>
                  <a:lnTo>
                    <a:pt x="330" y="575"/>
                  </a:lnTo>
                  <a:lnTo>
                    <a:pt x="320" y="593"/>
                  </a:lnTo>
                  <a:lnTo>
                    <a:pt x="310" y="610"/>
                  </a:lnTo>
                  <a:lnTo>
                    <a:pt x="304" y="617"/>
                  </a:lnTo>
                  <a:lnTo>
                    <a:pt x="298" y="624"/>
                  </a:lnTo>
                  <a:lnTo>
                    <a:pt x="291" y="630"/>
                  </a:lnTo>
                  <a:lnTo>
                    <a:pt x="284" y="636"/>
                  </a:lnTo>
                  <a:lnTo>
                    <a:pt x="277" y="641"/>
                  </a:lnTo>
                  <a:lnTo>
                    <a:pt x="270" y="645"/>
                  </a:lnTo>
                  <a:lnTo>
                    <a:pt x="262" y="649"/>
                  </a:lnTo>
                  <a:lnTo>
                    <a:pt x="254" y="653"/>
                  </a:lnTo>
                  <a:lnTo>
                    <a:pt x="246" y="655"/>
                  </a:lnTo>
                  <a:lnTo>
                    <a:pt x="237" y="657"/>
                  </a:lnTo>
                  <a:lnTo>
                    <a:pt x="229" y="658"/>
                  </a:lnTo>
                  <a:lnTo>
                    <a:pt x="220" y="658"/>
                  </a:lnTo>
                  <a:lnTo>
                    <a:pt x="211" y="658"/>
                  </a:lnTo>
                  <a:lnTo>
                    <a:pt x="203" y="657"/>
                  </a:lnTo>
                  <a:lnTo>
                    <a:pt x="195" y="655"/>
                  </a:lnTo>
                  <a:lnTo>
                    <a:pt x="186" y="653"/>
                  </a:lnTo>
                  <a:lnTo>
                    <a:pt x="179" y="649"/>
                  </a:lnTo>
                  <a:lnTo>
                    <a:pt x="172" y="645"/>
                  </a:lnTo>
                  <a:lnTo>
                    <a:pt x="165" y="640"/>
                  </a:lnTo>
                  <a:lnTo>
                    <a:pt x="158" y="634"/>
                  </a:lnTo>
                  <a:lnTo>
                    <a:pt x="152" y="629"/>
                  </a:lnTo>
                  <a:lnTo>
                    <a:pt x="145" y="622"/>
                  </a:lnTo>
                  <a:lnTo>
                    <a:pt x="139" y="615"/>
                  </a:lnTo>
                  <a:lnTo>
                    <a:pt x="134" y="607"/>
                  </a:lnTo>
                  <a:lnTo>
                    <a:pt x="123" y="590"/>
                  </a:lnTo>
                  <a:lnTo>
                    <a:pt x="113" y="572"/>
                  </a:lnTo>
                  <a:lnTo>
                    <a:pt x="104" y="551"/>
                  </a:lnTo>
                  <a:lnTo>
                    <a:pt x="97" y="530"/>
                  </a:lnTo>
                  <a:lnTo>
                    <a:pt x="91" y="506"/>
                  </a:lnTo>
                  <a:lnTo>
                    <a:pt x="86" y="482"/>
                  </a:lnTo>
                  <a:lnTo>
                    <a:pt x="82" y="457"/>
                  </a:lnTo>
                  <a:lnTo>
                    <a:pt x="79" y="432"/>
                  </a:lnTo>
                  <a:lnTo>
                    <a:pt x="77" y="405"/>
                  </a:lnTo>
                  <a:lnTo>
                    <a:pt x="76" y="378"/>
                  </a:lnTo>
                  <a:lnTo>
                    <a:pt x="77" y="353"/>
                  </a:lnTo>
                  <a:lnTo>
                    <a:pt x="80" y="327"/>
                  </a:lnTo>
                  <a:lnTo>
                    <a:pt x="82" y="303"/>
                  </a:lnTo>
                  <a:lnTo>
                    <a:pt x="86" y="279"/>
                  </a:lnTo>
                  <a:lnTo>
                    <a:pt x="93" y="257"/>
                  </a:lnTo>
                  <a:lnTo>
                    <a:pt x="99" y="234"/>
                  </a:lnTo>
                  <a:lnTo>
                    <a:pt x="107" y="215"/>
                  </a:lnTo>
                  <a:lnTo>
                    <a:pt x="115" y="195"/>
                  </a:lnTo>
                  <a:lnTo>
                    <a:pt x="125" y="178"/>
                  </a:lnTo>
                  <a:lnTo>
                    <a:pt x="136" y="163"/>
                  </a:lnTo>
                  <a:lnTo>
                    <a:pt x="148" y="149"/>
                  </a:lnTo>
                  <a:lnTo>
                    <a:pt x="161" y="138"/>
                  </a:lnTo>
                  <a:lnTo>
                    <a:pt x="167" y="133"/>
                  </a:lnTo>
                  <a:lnTo>
                    <a:pt x="174" y="128"/>
                  </a:lnTo>
                  <a:lnTo>
                    <a:pt x="181" y="125"/>
                  </a:lnTo>
                  <a:lnTo>
                    <a:pt x="189" y="122"/>
                  </a:lnTo>
                  <a:lnTo>
                    <a:pt x="196" y="119"/>
                  </a:lnTo>
                  <a:lnTo>
                    <a:pt x="204" y="118"/>
                  </a:lnTo>
                  <a:lnTo>
                    <a:pt x="211" y="117"/>
                  </a:lnTo>
                  <a:lnTo>
                    <a:pt x="220" y="117"/>
                  </a:lnTo>
                  <a:close/>
                  <a:moveTo>
                    <a:pt x="439" y="20"/>
                  </a:moveTo>
                  <a:lnTo>
                    <a:pt x="366" y="20"/>
                  </a:lnTo>
                  <a:lnTo>
                    <a:pt x="366" y="124"/>
                  </a:lnTo>
                  <a:lnTo>
                    <a:pt x="362" y="124"/>
                  </a:lnTo>
                  <a:lnTo>
                    <a:pt x="356" y="110"/>
                  </a:lnTo>
                  <a:lnTo>
                    <a:pt x="348" y="96"/>
                  </a:lnTo>
                  <a:lnTo>
                    <a:pt x="340" y="84"/>
                  </a:lnTo>
                  <a:lnTo>
                    <a:pt x="332" y="72"/>
                  </a:lnTo>
                  <a:lnTo>
                    <a:pt x="324" y="61"/>
                  </a:lnTo>
                  <a:lnTo>
                    <a:pt x="315" y="51"/>
                  </a:lnTo>
                  <a:lnTo>
                    <a:pt x="305" y="41"/>
                  </a:lnTo>
                  <a:lnTo>
                    <a:pt x="297" y="33"/>
                  </a:lnTo>
                  <a:lnTo>
                    <a:pt x="287" y="25"/>
                  </a:lnTo>
                  <a:lnTo>
                    <a:pt x="276" y="18"/>
                  </a:lnTo>
                  <a:lnTo>
                    <a:pt x="266" y="13"/>
                  </a:lnTo>
                  <a:lnTo>
                    <a:pt x="256" y="9"/>
                  </a:lnTo>
                  <a:lnTo>
                    <a:pt x="245" y="4"/>
                  </a:lnTo>
                  <a:lnTo>
                    <a:pt x="234" y="2"/>
                  </a:lnTo>
                  <a:lnTo>
                    <a:pt x="223" y="0"/>
                  </a:lnTo>
                  <a:lnTo>
                    <a:pt x="211" y="0"/>
                  </a:lnTo>
                  <a:lnTo>
                    <a:pt x="199" y="0"/>
                  </a:lnTo>
                  <a:lnTo>
                    <a:pt x="188" y="1"/>
                  </a:lnTo>
                  <a:lnTo>
                    <a:pt x="176" y="4"/>
                  </a:lnTo>
                  <a:lnTo>
                    <a:pt x="165" y="8"/>
                  </a:lnTo>
                  <a:lnTo>
                    <a:pt x="154" y="12"/>
                  </a:lnTo>
                  <a:lnTo>
                    <a:pt x="143" y="17"/>
                  </a:lnTo>
                  <a:lnTo>
                    <a:pt x="132" y="24"/>
                  </a:lnTo>
                  <a:lnTo>
                    <a:pt x="123" y="31"/>
                  </a:lnTo>
                  <a:lnTo>
                    <a:pt x="113" y="39"/>
                  </a:lnTo>
                  <a:lnTo>
                    <a:pt x="103" y="47"/>
                  </a:lnTo>
                  <a:lnTo>
                    <a:pt x="95" y="57"/>
                  </a:lnTo>
                  <a:lnTo>
                    <a:pt x="86" y="68"/>
                  </a:lnTo>
                  <a:lnTo>
                    <a:pt x="79" y="79"/>
                  </a:lnTo>
                  <a:lnTo>
                    <a:pt x="71" y="91"/>
                  </a:lnTo>
                  <a:lnTo>
                    <a:pt x="63" y="102"/>
                  </a:lnTo>
                  <a:lnTo>
                    <a:pt x="56" y="115"/>
                  </a:lnTo>
                  <a:lnTo>
                    <a:pt x="49" y="129"/>
                  </a:lnTo>
                  <a:lnTo>
                    <a:pt x="43" y="143"/>
                  </a:lnTo>
                  <a:lnTo>
                    <a:pt x="37" y="159"/>
                  </a:lnTo>
                  <a:lnTo>
                    <a:pt x="32" y="174"/>
                  </a:lnTo>
                  <a:lnTo>
                    <a:pt x="22" y="206"/>
                  </a:lnTo>
                  <a:lnTo>
                    <a:pt x="14" y="239"/>
                  </a:lnTo>
                  <a:lnTo>
                    <a:pt x="8" y="275"/>
                  </a:lnTo>
                  <a:lnTo>
                    <a:pt x="3" y="312"/>
                  </a:lnTo>
                  <a:lnTo>
                    <a:pt x="1" y="350"/>
                  </a:lnTo>
                  <a:lnTo>
                    <a:pt x="0" y="388"/>
                  </a:lnTo>
                  <a:lnTo>
                    <a:pt x="1" y="426"/>
                  </a:lnTo>
                  <a:lnTo>
                    <a:pt x="4" y="463"/>
                  </a:lnTo>
                  <a:lnTo>
                    <a:pt x="8" y="498"/>
                  </a:lnTo>
                  <a:lnTo>
                    <a:pt x="15" y="533"/>
                  </a:lnTo>
                  <a:lnTo>
                    <a:pt x="22" y="566"/>
                  </a:lnTo>
                  <a:lnTo>
                    <a:pt x="32" y="599"/>
                  </a:lnTo>
                  <a:lnTo>
                    <a:pt x="37" y="614"/>
                  </a:lnTo>
                  <a:lnTo>
                    <a:pt x="44" y="628"/>
                  </a:lnTo>
                  <a:lnTo>
                    <a:pt x="50" y="642"/>
                  </a:lnTo>
                  <a:lnTo>
                    <a:pt x="57" y="656"/>
                  </a:lnTo>
                  <a:lnTo>
                    <a:pt x="63" y="669"/>
                  </a:lnTo>
                  <a:lnTo>
                    <a:pt x="71" y="682"/>
                  </a:lnTo>
                  <a:lnTo>
                    <a:pt x="79" y="693"/>
                  </a:lnTo>
                  <a:lnTo>
                    <a:pt x="87" y="704"/>
                  </a:lnTo>
                  <a:lnTo>
                    <a:pt x="96" y="714"/>
                  </a:lnTo>
                  <a:lnTo>
                    <a:pt x="104" y="724"/>
                  </a:lnTo>
                  <a:lnTo>
                    <a:pt x="113" y="732"/>
                  </a:lnTo>
                  <a:lnTo>
                    <a:pt x="123" y="741"/>
                  </a:lnTo>
                  <a:lnTo>
                    <a:pt x="132" y="748"/>
                  </a:lnTo>
                  <a:lnTo>
                    <a:pt x="142" y="754"/>
                  </a:lnTo>
                  <a:lnTo>
                    <a:pt x="153" y="759"/>
                  </a:lnTo>
                  <a:lnTo>
                    <a:pt x="164" y="764"/>
                  </a:lnTo>
                  <a:lnTo>
                    <a:pt x="175" y="768"/>
                  </a:lnTo>
                  <a:lnTo>
                    <a:pt x="185" y="770"/>
                  </a:lnTo>
                  <a:lnTo>
                    <a:pt x="197" y="771"/>
                  </a:lnTo>
                  <a:lnTo>
                    <a:pt x="209" y="772"/>
                  </a:lnTo>
                  <a:lnTo>
                    <a:pt x="221" y="772"/>
                  </a:lnTo>
                  <a:lnTo>
                    <a:pt x="232" y="770"/>
                  </a:lnTo>
                  <a:lnTo>
                    <a:pt x="244" y="768"/>
                  </a:lnTo>
                  <a:lnTo>
                    <a:pt x="254" y="765"/>
                  </a:lnTo>
                  <a:lnTo>
                    <a:pt x="265" y="761"/>
                  </a:lnTo>
                  <a:lnTo>
                    <a:pt x="275" y="755"/>
                  </a:lnTo>
                  <a:lnTo>
                    <a:pt x="285" y="750"/>
                  </a:lnTo>
                  <a:lnTo>
                    <a:pt x="294" y="742"/>
                  </a:lnTo>
                  <a:lnTo>
                    <a:pt x="304" y="735"/>
                  </a:lnTo>
                  <a:lnTo>
                    <a:pt x="314" y="725"/>
                  </a:lnTo>
                  <a:lnTo>
                    <a:pt x="323" y="715"/>
                  </a:lnTo>
                  <a:lnTo>
                    <a:pt x="331" y="704"/>
                  </a:lnTo>
                  <a:lnTo>
                    <a:pt x="339" y="693"/>
                  </a:lnTo>
                  <a:lnTo>
                    <a:pt x="347" y="680"/>
                  </a:lnTo>
                  <a:lnTo>
                    <a:pt x="355" y="666"/>
                  </a:lnTo>
                  <a:lnTo>
                    <a:pt x="362" y="651"/>
                  </a:lnTo>
                  <a:lnTo>
                    <a:pt x="366" y="651"/>
                  </a:lnTo>
                  <a:lnTo>
                    <a:pt x="366" y="754"/>
                  </a:lnTo>
                  <a:lnTo>
                    <a:pt x="439" y="754"/>
                  </a:lnTo>
                  <a:lnTo>
                    <a:pt x="439"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2" name="Freeform 20"/>
            <p:cNvSpPr>
              <a:spLocks noChangeAspect="1" noEditPoints="1"/>
            </p:cNvSpPr>
            <p:nvPr/>
          </p:nvSpPr>
          <p:spPr bwMode="black">
            <a:xfrm>
              <a:off x="2554" y="3675"/>
              <a:ext cx="74" cy="218"/>
            </a:xfrm>
            <a:custGeom>
              <a:avLst/>
              <a:gdLst>
                <a:gd name="T0" fmla="*/ 231 w 440"/>
                <a:gd name="T1" fmla="*/ 653 h 1307"/>
                <a:gd name="T2" fmla="*/ 255 w 440"/>
                <a:gd name="T3" fmla="*/ 659 h 1307"/>
                <a:gd name="T4" fmla="*/ 277 w 440"/>
                <a:gd name="T5" fmla="*/ 672 h 1307"/>
                <a:gd name="T6" fmla="*/ 296 w 440"/>
                <a:gd name="T7" fmla="*/ 689 h 1307"/>
                <a:gd name="T8" fmla="*/ 323 w 440"/>
                <a:gd name="T9" fmla="*/ 728 h 1307"/>
                <a:gd name="T10" fmla="*/ 347 w 440"/>
                <a:gd name="T11" fmla="*/ 789 h 1307"/>
                <a:gd name="T12" fmla="*/ 360 w 440"/>
                <a:gd name="T13" fmla="*/ 862 h 1307"/>
                <a:gd name="T14" fmla="*/ 362 w 440"/>
                <a:gd name="T15" fmla="*/ 943 h 1307"/>
                <a:gd name="T16" fmla="*/ 353 w 440"/>
                <a:gd name="T17" fmla="*/ 1022 h 1307"/>
                <a:gd name="T18" fmla="*/ 334 w 440"/>
                <a:gd name="T19" fmla="*/ 1091 h 1307"/>
                <a:gd name="T20" fmla="*/ 305 w 440"/>
                <a:gd name="T21" fmla="*/ 1145 h 1307"/>
                <a:gd name="T22" fmla="*/ 285 w 440"/>
                <a:gd name="T23" fmla="*/ 1165 h 1307"/>
                <a:gd name="T24" fmla="*/ 265 w 440"/>
                <a:gd name="T25" fmla="*/ 1180 h 1307"/>
                <a:gd name="T26" fmla="*/ 241 w 440"/>
                <a:gd name="T27" fmla="*/ 1190 h 1307"/>
                <a:gd name="T28" fmla="*/ 214 w 440"/>
                <a:gd name="T29" fmla="*/ 1193 h 1307"/>
                <a:gd name="T30" fmla="*/ 189 w 440"/>
                <a:gd name="T31" fmla="*/ 1190 h 1307"/>
                <a:gd name="T32" fmla="*/ 166 w 440"/>
                <a:gd name="T33" fmla="*/ 1180 h 1307"/>
                <a:gd name="T34" fmla="*/ 146 w 440"/>
                <a:gd name="T35" fmla="*/ 1164 h 1307"/>
                <a:gd name="T36" fmla="*/ 129 w 440"/>
                <a:gd name="T37" fmla="*/ 1142 h 1307"/>
                <a:gd name="T38" fmla="*/ 99 w 440"/>
                <a:gd name="T39" fmla="*/ 1086 h 1307"/>
                <a:gd name="T40" fmla="*/ 80 w 440"/>
                <a:gd name="T41" fmla="*/ 1017 h 1307"/>
                <a:gd name="T42" fmla="*/ 71 w 440"/>
                <a:gd name="T43" fmla="*/ 940 h 1307"/>
                <a:gd name="T44" fmla="*/ 74 w 440"/>
                <a:gd name="T45" fmla="*/ 862 h 1307"/>
                <a:gd name="T46" fmla="*/ 87 w 440"/>
                <a:gd name="T47" fmla="*/ 792 h 1307"/>
                <a:gd name="T48" fmla="*/ 110 w 440"/>
                <a:gd name="T49" fmla="*/ 730 h 1307"/>
                <a:gd name="T50" fmla="*/ 143 w 440"/>
                <a:gd name="T51" fmla="*/ 684 h 1307"/>
                <a:gd name="T52" fmla="*/ 169 w 440"/>
                <a:gd name="T53" fmla="*/ 663 h 1307"/>
                <a:gd name="T54" fmla="*/ 190 w 440"/>
                <a:gd name="T55" fmla="*/ 654 h 1307"/>
                <a:gd name="T56" fmla="*/ 214 w 440"/>
                <a:gd name="T57" fmla="*/ 652 h 1307"/>
                <a:gd name="T58" fmla="*/ 74 w 440"/>
                <a:gd name="T59" fmla="*/ 1186 h 1307"/>
                <a:gd name="T60" fmla="*/ 91 w 440"/>
                <a:gd name="T61" fmla="*/ 1215 h 1307"/>
                <a:gd name="T62" fmla="*/ 115 w 440"/>
                <a:gd name="T63" fmla="*/ 1250 h 1307"/>
                <a:gd name="T64" fmla="*/ 142 w 440"/>
                <a:gd name="T65" fmla="*/ 1277 h 1307"/>
                <a:gd name="T66" fmla="*/ 173 w 440"/>
                <a:gd name="T67" fmla="*/ 1296 h 1307"/>
                <a:gd name="T68" fmla="*/ 205 w 440"/>
                <a:gd name="T69" fmla="*/ 1305 h 1307"/>
                <a:gd name="T70" fmla="*/ 240 w 440"/>
                <a:gd name="T71" fmla="*/ 1306 h 1307"/>
                <a:gd name="T72" fmla="*/ 273 w 440"/>
                <a:gd name="T73" fmla="*/ 1299 h 1307"/>
                <a:gd name="T74" fmla="*/ 306 w 440"/>
                <a:gd name="T75" fmla="*/ 1283 h 1307"/>
                <a:gd name="T76" fmla="*/ 334 w 440"/>
                <a:gd name="T77" fmla="*/ 1259 h 1307"/>
                <a:gd name="T78" fmla="*/ 360 w 440"/>
                <a:gd name="T79" fmla="*/ 1228 h 1307"/>
                <a:gd name="T80" fmla="*/ 382 w 440"/>
                <a:gd name="T81" fmla="*/ 1191 h 1307"/>
                <a:gd name="T82" fmla="*/ 401 w 440"/>
                <a:gd name="T83" fmla="*/ 1148 h 1307"/>
                <a:gd name="T84" fmla="*/ 424 w 440"/>
                <a:gd name="T85" fmla="*/ 1067 h 1307"/>
                <a:gd name="T86" fmla="*/ 438 w 440"/>
                <a:gd name="T87" fmla="*/ 959 h 1307"/>
                <a:gd name="T88" fmla="*/ 435 w 440"/>
                <a:gd name="T89" fmla="*/ 845 h 1307"/>
                <a:gd name="T90" fmla="*/ 417 w 440"/>
                <a:gd name="T91" fmla="*/ 740 h 1307"/>
                <a:gd name="T92" fmla="*/ 395 w 440"/>
                <a:gd name="T93" fmla="*/ 678 h 1307"/>
                <a:gd name="T94" fmla="*/ 375 w 440"/>
                <a:gd name="T95" fmla="*/ 637 h 1307"/>
                <a:gd name="T96" fmla="*/ 351 w 440"/>
                <a:gd name="T97" fmla="*/ 602 h 1307"/>
                <a:gd name="T98" fmla="*/ 325 w 440"/>
                <a:gd name="T99" fmla="*/ 574 h 1307"/>
                <a:gd name="T100" fmla="*/ 295 w 440"/>
                <a:gd name="T101" fmla="*/ 552 h 1307"/>
                <a:gd name="T102" fmla="*/ 262 w 440"/>
                <a:gd name="T103" fmla="*/ 539 h 1307"/>
                <a:gd name="T104" fmla="*/ 228 w 440"/>
                <a:gd name="T105" fmla="*/ 535 h 1307"/>
                <a:gd name="T106" fmla="*/ 193 w 440"/>
                <a:gd name="T107" fmla="*/ 539 h 1307"/>
                <a:gd name="T108" fmla="*/ 162 w 440"/>
                <a:gd name="T109" fmla="*/ 553 h 1307"/>
                <a:gd name="T110" fmla="*/ 133 w 440"/>
                <a:gd name="T111" fmla="*/ 576 h 1307"/>
                <a:gd name="T112" fmla="*/ 106 w 440"/>
                <a:gd name="T113" fmla="*/ 607 h 1307"/>
                <a:gd name="T114" fmla="*/ 83 w 440"/>
                <a:gd name="T115" fmla="*/ 645 h 1307"/>
                <a:gd name="T116" fmla="*/ 74 w 440"/>
                <a:gd name="T117"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0" h="1307">
                  <a:moveTo>
                    <a:pt x="214" y="652"/>
                  </a:moveTo>
                  <a:lnTo>
                    <a:pt x="223" y="652"/>
                  </a:lnTo>
                  <a:lnTo>
                    <a:pt x="231" y="653"/>
                  </a:lnTo>
                  <a:lnTo>
                    <a:pt x="240" y="654"/>
                  </a:lnTo>
                  <a:lnTo>
                    <a:pt x="247" y="656"/>
                  </a:lnTo>
                  <a:lnTo>
                    <a:pt x="255" y="659"/>
                  </a:lnTo>
                  <a:lnTo>
                    <a:pt x="262" y="662"/>
                  </a:lnTo>
                  <a:lnTo>
                    <a:pt x="270" y="667"/>
                  </a:lnTo>
                  <a:lnTo>
                    <a:pt x="277" y="672"/>
                  </a:lnTo>
                  <a:lnTo>
                    <a:pt x="283" y="676"/>
                  </a:lnTo>
                  <a:lnTo>
                    <a:pt x="289" y="683"/>
                  </a:lnTo>
                  <a:lnTo>
                    <a:pt x="296" y="689"/>
                  </a:lnTo>
                  <a:lnTo>
                    <a:pt x="301" y="696"/>
                  </a:lnTo>
                  <a:lnTo>
                    <a:pt x="313" y="711"/>
                  </a:lnTo>
                  <a:lnTo>
                    <a:pt x="323" y="728"/>
                  </a:lnTo>
                  <a:lnTo>
                    <a:pt x="333" y="746"/>
                  </a:lnTo>
                  <a:lnTo>
                    <a:pt x="340" y="767"/>
                  </a:lnTo>
                  <a:lnTo>
                    <a:pt x="347" y="789"/>
                  </a:lnTo>
                  <a:lnTo>
                    <a:pt x="352" y="812"/>
                  </a:lnTo>
                  <a:lnTo>
                    <a:pt x="356" y="836"/>
                  </a:lnTo>
                  <a:lnTo>
                    <a:pt x="360" y="862"/>
                  </a:lnTo>
                  <a:lnTo>
                    <a:pt x="362" y="888"/>
                  </a:lnTo>
                  <a:lnTo>
                    <a:pt x="363" y="916"/>
                  </a:lnTo>
                  <a:lnTo>
                    <a:pt x="362" y="943"/>
                  </a:lnTo>
                  <a:lnTo>
                    <a:pt x="361" y="970"/>
                  </a:lnTo>
                  <a:lnTo>
                    <a:pt x="357" y="997"/>
                  </a:lnTo>
                  <a:lnTo>
                    <a:pt x="353" y="1022"/>
                  </a:lnTo>
                  <a:lnTo>
                    <a:pt x="348" y="1046"/>
                  </a:lnTo>
                  <a:lnTo>
                    <a:pt x="341" y="1069"/>
                  </a:lnTo>
                  <a:lnTo>
                    <a:pt x="334" y="1091"/>
                  </a:lnTo>
                  <a:lnTo>
                    <a:pt x="325" y="1110"/>
                  </a:lnTo>
                  <a:lnTo>
                    <a:pt x="315" y="1128"/>
                  </a:lnTo>
                  <a:lnTo>
                    <a:pt x="305" y="1145"/>
                  </a:lnTo>
                  <a:lnTo>
                    <a:pt x="298" y="1152"/>
                  </a:lnTo>
                  <a:lnTo>
                    <a:pt x="292" y="1159"/>
                  </a:lnTo>
                  <a:lnTo>
                    <a:pt x="285" y="1165"/>
                  </a:lnTo>
                  <a:lnTo>
                    <a:pt x="279" y="1171"/>
                  </a:lnTo>
                  <a:lnTo>
                    <a:pt x="271" y="1176"/>
                  </a:lnTo>
                  <a:lnTo>
                    <a:pt x="265" y="1180"/>
                  </a:lnTo>
                  <a:lnTo>
                    <a:pt x="257" y="1184"/>
                  </a:lnTo>
                  <a:lnTo>
                    <a:pt x="248" y="1188"/>
                  </a:lnTo>
                  <a:lnTo>
                    <a:pt x="241" y="1190"/>
                  </a:lnTo>
                  <a:lnTo>
                    <a:pt x="232" y="1192"/>
                  </a:lnTo>
                  <a:lnTo>
                    <a:pt x="224" y="1193"/>
                  </a:lnTo>
                  <a:lnTo>
                    <a:pt x="214" y="1193"/>
                  </a:lnTo>
                  <a:lnTo>
                    <a:pt x="205" y="1193"/>
                  </a:lnTo>
                  <a:lnTo>
                    <a:pt x="198" y="1192"/>
                  </a:lnTo>
                  <a:lnTo>
                    <a:pt x="189" y="1190"/>
                  </a:lnTo>
                  <a:lnTo>
                    <a:pt x="182" y="1188"/>
                  </a:lnTo>
                  <a:lnTo>
                    <a:pt x="174" y="1184"/>
                  </a:lnTo>
                  <a:lnTo>
                    <a:pt x="166" y="1180"/>
                  </a:lnTo>
                  <a:lnTo>
                    <a:pt x="160" y="1175"/>
                  </a:lnTo>
                  <a:lnTo>
                    <a:pt x="152" y="1169"/>
                  </a:lnTo>
                  <a:lnTo>
                    <a:pt x="146" y="1164"/>
                  </a:lnTo>
                  <a:lnTo>
                    <a:pt x="139" y="1157"/>
                  </a:lnTo>
                  <a:lnTo>
                    <a:pt x="134" y="1150"/>
                  </a:lnTo>
                  <a:lnTo>
                    <a:pt x="129" y="1142"/>
                  </a:lnTo>
                  <a:lnTo>
                    <a:pt x="118" y="1125"/>
                  </a:lnTo>
                  <a:lnTo>
                    <a:pt x="108" y="1107"/>
                  </a:lnTo>
                  <a:lnTo>
                    <a:pt x="99" y="1086"/>
                  </a:lnTo>
                  <a:lnTo>
                    <a:pt x="92" y="1065"/>
                  </a:lnTo>
                  <a:lnTo>
                    <a:pt x="85" y="1041"/>
                  </a:lnTo>
                  <a:lnTo>
                    <a:pt x="80" y="1017"/>
                  </a:lnTo>
                  <a:lnTo>
                    <a:pt x="77" y="992"/>
                  </a:lnTo>
                  <a:lnTo>
                    <a:pt x="74" y="967"/>
                  </a:lnTo>
                  <a:lnTo>
                    <a:pt x="71" y="940"/>
                  </a:lnTo>
                  <a:lnTo>
                    <a:pt x="71" y="913"/>
                  </a:lnTo>
                  <a:lnTo>
                    <a:pt x="71" y="888"/>
                  </a:lnTo>
                  <a:lnTo>
                    <a:pt x="74" y="862"/>
                  </a:lnTo>
                  <a:lnTo>
                    <a:pt x="77" y="838"/>
                  </a:lnTo>
                  <a:lnTo>
                    <a:pt x="81" y="814"/>
                  </a:lnTo>
                  <a:lnTo>
                    <a:pt x="87" y="792"/>
                  </a:lnTo>
                  <a:lnTo>
                    <a:pt x="93" y="769"/>
                  </a:lnTo>
                  <a:lnTo>
                    <a:pt x="102" y="750"/>
                  </a:lnTo>
                  <a:lnTo>
                    <a:pt x="110" y="730"/>
                  </a:lnTo>
                  <a:lnTo>
                    <a:pt x="120" y="713"/>
                  </a:lnTo>
                  <a:lnTo>
                    <a:pt x="131" y="698"/>
                  </a:lnTo>
                  <a:lnTo>
                    <a:pt x="143" y="684"/>
                  </a:lnTo>
                  <a:lnTo>
                    <a:pt x="155" y="673"/>
                  </a:lnTo>
                  <a:lnTo>
                    <a:pt x="162" y="668"/>
                  </a:lnTo>
                  <a:lnTo>
                    <a:pt x="169" y="663"/>
                  </a:lnTo>
                  <a:lnTo>
                    <a:pt x="176" y="660"/>
                  </a:lnTo>
                  <a:lnTo>
                    <a:pt x="183" y="657"/>
                  </a:lnTo>
                  <a:lnTo>
                    <a:pt x="190" y="654"/>
                  </a:lnTo>
                  <a:lnTo>
                    <a:pt x="198" y="653"/>
                  </a:lnTo>
                  <a:lnTo>
                    <a:pt x="206" y="652"/>
                  </a:lnTo>
                  <a:lnTo>
                    <a:pt x="214" y="652"/>
                  </a:lnTo>
                  <a:close/>
                  <a:moveTo>
                    <a:pt x="0" y="1289"/>
                  </a:moveTo>
                  <a:lnTo>
                    <a:pt x="74" y="1289"/>
                  </a:lnTo>
                  <a:lnTo>
                    <a:pt x="74" y="1186"/>
                  </a:lnTo>
                  <a:lnTo>
                    <a:pt x="77" y="1186"/>
                  </a:lnTo>
                  <a:lnTo>
                    <a:pt x="83" y="1201"/>
                  </a:lnTo>
                  <a:lnTo>
                    <a:pt x="91" y="1215"/>
                  </a:lnTo>
                  <a:lnTo>
                    <a:pt x="98" y="1228"/>
                  </a:lnTo>
                  <a:lnTo>
                    <a:pt x="106" y="1239"/>
                  </a:lnTo>
                  <a:lnTo>
                    <a:pt x="115" y="1250"/>
                  </a:lnTo>
                  <a:lnTo>
                    <a:pt x="123" y="1260"/>
                  </a:lnTo>
                  <a:lnTo>
                    <a:pt x="133" y="1270"/>
                  </a:lnTo>
                  <a:lnTo>
                    <a:pt x="142" y="1277"/>
                  </a:lnTo>
                  <a:lnTo>
                    <a:pt x="152" y="1285"/>
                  </a:lnTo>
                  <a:lnTo>
                    <a:pt x="162" y="1290"/>
                  </a:lnTo>
                  <a:lnTo>
                    <a:pt x="173" y="1296"/>
                  </a:lnTo>
                  <a:lnTo>
                    <a:pt x="183" y="1300"/>
                  </a:lnTo>
                  <a:lnTo>
                    <a:pt x="193" y="1303"/>
                  </a:lnTo>
                  <a:lnTo>
                    <a:pt x="205" y="1305"/>
                  </a:lnTo>
                  <a:lnTo>
                    <a:pt x="216" y="1307"/>
                  </a:lnTo>
                  <a:lnTo>
                    <a:pt x="228" y="1307"/>
                  </a:lnTo>
                  <a:lnTo>
                    <a:pt x="240" y="1306"/>
                  </a:lnTo>
                  <a:lnTo>
                    <a:pt x="252" y="1305"/>
                  </a:lnTo>
                  <a:lnTo>
                    <a:pt x="262" y="1303"/>
                  </a:lnTo>
                  <a:lnTo>
                    <a:pt x="273" y="1299"/>
                  </a:lnTo>
                  <a:lnTo>
                    <a:pt x="285" y="1294"/>
                  </a:lnTo>
                  <a:lnTo>
                    <a:pt x="295" y="1289"/>
                  </a:lnTo>
                  <a:lnTo>
                    <a:pt x="306" y="1283"/>
                  </a:lnTo>
                  <a:lnTo>
                    <a:pt x="315" y="1276"/>
                  </a:lnTo>
                  <a:lnTo>
                    <a:pt x="325" y="1267"/>
                  </a:lnTo>
                  <a:lnTo>
                    <a:pt x="334" y="1259"/>
                  </a:lnTo>
                  <a:lnTo>
                    <a:pt x="343" y="1249"/>
                  </a:lnTo>
                  <a:lnTo>
                    <a:pt x="351" y="1238"/>
                  </a:lnTo>
                  <a:lnTo>
                    <a:pt x="360" y="1228"/>
                  </a:lnTo>
                  <a:lnTo>
                    <a:pt x="367" y="1216"/>
                  </a:lnTo>
                  <a:lnTo>
                    <a:pt x="375" y="1204"/>
                  </a:lnTo>
                  <a:lnTo>
                    <a:pt x="382" y="1191"/>
                  </a:lnTo>
                  <a:lnTo>
                    <a:pt x="389" y="1177"/>
                  </a:lnTo>
                  <a:lnTo>
                    <a:pt x="395" y="1163"/>
                  </a:lnTo>
                  <a:lnTo>
                    <a:pt x="401" y="1148"/>
                  </a:lnTo>
                  <a:lnTo>
                    <a:pt x="406" y="1133"/>
                  </a:lnTo>
                  <a:lnTo>
                    <a:pt x="417" y="1101"/>
                  </a:lnTo>
                  <a:lnTo>
                    <a:pt x="424" y="1067"/>
                  </a:lnTo>
                  <a:lnTo>
                    <a:pt x="431" y="1032"/>
                  </a:lnTo>
                  <a:lnTo>
                    <a:pt x="435" y="996"/>
                  </a:lnTo>
                  <a:lnTo>
                    <a:pt x="438" y="959"/>
                  </a:lnTo>
                  <a:lnTo>
                    <a:pt x="440" y="921"/>
                  </a:lnTo>
                  <a:lnTo>
                    <a:pt x="438" y="882"/>
                  </a:lnTo>
                  <a:lnTo>
                    <a:pt x="435" y="845"/>
                  </a:lnTo>
                  <a:lnTo>
                    <a:pt x="431" y="809"/>
                  </a:lnTo>
                  <a:lnTo>
                    <a:pt x="424" y="773"/>
                  </a:lnTo>
                  <a:lnTo>
                    <a:pt x="417" y="740"/>
                  </a:lnTo>
                  <a:lnTo>
                    <a:pt x="406" y="708"/>
                  </a:lnTo>
                  <a:lnTo>
                    <a:pt x="401" y="692"/>
                  </a:lnTo>
                  <a:lnTo>
                    <a:pt x="395" y="678"/>
                  </a:lnTo>
                  <a:lnTo>
                    <a:pt x="389" y="663"/>
                  </a:lnTo>
                  <a:lnTo>
                    <a:pt x="382" y="650"/>
                  </a:lnTo>
                  <a:lnTo>
                    <a:pt x="375" y="637"/>
                  </a:lnTo>
                  <a:lnTo>
                    <a:pt x="367" y="625"/>
                  </a:lnTo>
                  <a:lnTo>
                    <a:pt x="360" y="614"/>
                  </a:lnTo>
                  <a:lnTo>
                    <a:pt x="351" y="602"/>
                  </a:lnTo>
                  <a:lnTo>
                    <a:pt x="343" y="592"/>
                  </a:lnTo>
                  <a:lnTo>
                    <a:pt x="334" y="582"/>
                  </a:lnTo>
                  <a:lnTo>
                    <a:pt x="325" y="574"/>
                  </a:lnTo>
                  <a:lnTo>
                    <a:pt x="315" y="566"/>
                  </a:lnTo>
                  <a:lnTo>
                    <a:pt x="306" y="559"/>
                  </a:lnTo>
                  <a:lnTo>
                    <a:pt x="295" y="552"/>
                  </a:lnTo>
                  <a:lnTo>
                    <a:pt x="285" y="547"/>
                  </a:lnTo>
                  <a:lnTo>
                    <a:pt x="273" y="543"/>
                  </a:lnTo>
                  <a:lnTo>
                    <a:pt x="262" y="539"/>
                  </a:lnTo>
                  <a:lnTo>
                    <a:pt x="252" y="536"/>
                  </a:lnTo>
                  <a:lnTo>
                    <a:pt x="240" y="535"/>
                  </a:lnTo>
                  <a:lnTo>
                    <a:pt x="228" y="535"/>
                  </a:lnTo>
                  <a:lnTo>
                    <a:pt x="216" y="535"/>
                  </a:lnTo>
                  <a:lnTo>
                    <a:pt x="205" y="537"/>
                  </a:lnTo>
                  <a:lnTo>
                    <a:pt x="193" y="539"/>
                  </a:lnTo>
                  <a:lnTo>
                    <a:pt x="183" y="544"/>
                  </a:lnTo>
                  <a:lnTo>
                    <a:pt x="173" y="548"/>
                  </a:lnTo>
                  <a:lnTo>
                    <a:pt x="162" y="553"/>
                  </a:lnTo>
                  <a:lnTo>
                    <a:pt x="152" y="560"/>
                  </a:lnTo>
                  <a:lnTo>
                    <a:pt x="142" y="568"/>
                  </a:lnTo>
                  <a:lnTo>
                    <a:pt x="133" y="576"/>
                  </a:lnTo>
                  <a:lnTo>
                    <a:pt x="123" y="586"/>
                  </a:lnTo>
                  <a:lnTo>
                    <a:pt x="115" y="596"/>
                  </a:lnTo>
                  <a:lnTo>
                    <a:pt x="106" y="607"/>
                  </a:lnTo>
                  <a:lnTo>
                    <a:pt x="98" y="619"/>
                  </a:lnTo>
                  <a:lnTo>
                    <a:pt x="91" y="631"/>
                  </a:lnTo>
                  <a:lnTo>
                    <a:pt x="83" y="645"/>
                  </a:lnTo>
                  <a:lnTo>
                    <a:pt x="77" y="659"/>
                  </a:lnTo>
                  <a:lnTo>
                    <a:pt x="74" y="659"/>
                  </a:lnTo>
                  <a:lnTo>
                    <a:pt x="74" y="0"/>
                  </a:lnTo>
                  <a:lnTo>
                    <a:pt x="0" y="0"/>
                  </a:lnTo>
                  <a:lnTo>
                    <a:pt x="0" y="1289"/>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3" name="Freeform 21"/>
            <p:cNvSpPr>
              <a:spLocks noChangeAspect="1" noEditPoints="1"/>
            </p:cNvSpPr>
            <p:nvPr/>
          </p:nvSpPr>
          <p:spPr bwMode="black">
            <a:xfrm>
              <a:off x="2638" y="3764"/>
              <a:ext cx="77" cy="129"/>
            </a:xfrm>
            <a:custGeom>
              <a:avLst/>
              <a:gdLst>
                <a:gd name="T0" fmla="*/ 258 w 463"/>
                <a:gd name="T1" fmla="*/ 119 h 772"/>
                <a:gd name="T2" fmla="*/ 290 w 463"/>
                <a:gd name="T3" fmla="*/ 133 h 772"/>
                <a:gd name="T4" fmla="*/ 317 w 463"/>
                <a:gd name="T5" fmla="*/ 155 h 772"/>
                <a:gd name="T6" fmla="*/ 355 w 463"/>
                <a:gd name="T7" fmla="*/ 215 h 772"/>
                <a:gd name="T8" fmla="*/ 382 w 463"/>
                <a:gd name="T9" fmla="*/ 306 h 772"/>
                <a:gd name="T10" fmla="*/ 389 w 463"/>
                <a:gd name="T11" fmla="*/ 414 h 772"/>
                <a:gd name="T12" fmla="*/ 372 w 463"/>
                <a:gd name="T13" fmla="*/ 516 h 772"/>
                <a:gd name="T14" fmla="*/ 335 w 463"/>
                <a:gd name="T15" fmla="*/ 597 h 772"/>
                <a:gd name="T16" fmla="*/ 304 w 463"/>
                <a:gd name="T17" fmla="*/ 632 h 772"/>
                <a:gd name="T18" fmla="*/ 274 w 463"/>
                <a:gd name="T19" fmla="*/ 651 h 772"/>
                <a:gd name="T20" fmla="*/ 242 w 463"/>
                <a:gd name="T21" fmla="*/ 658 h 772"/>
                <a:gd name="T22" fmla="*/ 208 w 463"/>
                <a:gd name="T23" fmla="*/ 656 h 772"/>
                <a:gd name="T24" fmla="*/ 177 w 463"/>
                <a:gd name="T25" fmla="*/ 642 h 772"/>
                <a:gd name="T26" fmla="*/ 149 w 463"/>
                <a:gd name="T27" fmla="*/ 619 h 772"/>
                <a:gd name="T28" fmla="*/ 110 w 463"/>
                <a:gd name="T29" fmla="*/ 560 h 772"/>
                <a:gd name="T30" fmla="*/ 83 w 463"/>
                <a:gd name="T31" fmla="*/ 467 h 772"/>
                <a:gd name="T32" fmla="*/ 78 w 463"/>
                <a:gd name="T33" fmla="*/ 358 h 772"/>
                <a:gd name="T34" fmla="*/ 94 w 463"/>
                <a:gd name="T35" fmla="*/ 258 h 772"/>
                <a:gd name="T36" fmla="*/ 131 w 463"/>
                <a:gd name="T37" fmla="*/ 178 h 772"/>
                <a:gd name="T38" fmla="*/ 162 w 463"/>
                <a:gd name="T39" fmla="*/ 142 h 772"/>
                <a:gd name="T40" fmla="*/ 192 w 463"/>
                <a:gd name="T41" fmla="*/ 124 h 772"/>
                <a:gd name="T42" fmla="*/ 225 w 463"/>
                <a:gd name="T43" fmla="*/ 117 h 772"/>
                <a:gd name="T44" fmla="*/ 256 w 463"/>
                <a:gd name="T45" fmla="*/ 770 h 772"/>
                <a:gd name="T46" fmla="*/ 301 w 463"/>
                <a:gd name="T47" fmla="*/ 755 h 772"/>
                <a:gd name="T48" fmla="*/ 342 w 463"/>
                <a:gd name="T49" fmla="*/ 727 h 772"/>
                <a:gd name="T50" fmla="*/ 379 w 463"/>
                <a:gd name="T51" fmla="*/ 685 h 772"/>
                <a:gd name="T52" fmla="*/ 410 w 463"/>
                <a:gd name="T53" fmla="*/ 633 h 772"/>
                <a:gd name="T54" fmla="*/ 435 w 463"/>
                <a:gd name="T55" fmla="*/ 573 h 772"/>
                <a:gd name="T56" fmla="*/ 454 w 463"/>
                <a:gd name="T57" fmla="*/ 504 h 772"/>
                <a:gd name="T58" fmla="*/ 462 w 463"/>
                <a:gd name="T59" fmla="*/ 428 h 772"/>
                <a:gd name="T60" fmla="*/ 462 w 463"/>
                <a:gd name="T61" fmla="*/ 348 h 772"/>
                <a:gd name="T62" fmla="*/ 454 w 463"/>
                <a:gd name="T63" fmla="*/ 272 h 772"/>
                <a:gd name="T64" fmla="*/ 436 w 463"/>
                <a:gd name="T65" fmla="*/ 202 h 772"/>
                <a:gd name="T66" fmla="*/ 412 w 463"/>
                <a:gd name="T67" fmla="*/ 140 h 772"/>
                <a:gd name="T68" fmla="*/ 380 w 463"/>
                <a:gd name="T69" fmla="*/ 87 h 772"/>
                <a:gd name="T70" fmla="*/ 344 w 463"/>
                <a:gd name="T71" fmla="*/ 46 h 772"/>
                <a:gd name="T72" fmla="*/ 303 w 463"/>
                <a:gd name="T73" fmla="*/ 17 h 772"/>
                <a:gd name="T74" fmla="*/ 257 w 463"/>
                <a:gd name="T75" fmla="*/ 1 h 772"/>
                <a:gd name="T76" fmla="*/ 209 w 463"/>
                <a:gd name="T77" fmla="*/ 1 h 772"/>
                <a:gd name="T78" fmla="*/ 163 w 463"/>
                <a:gd name="T79" fmla="*/ 17 h 772"/>
                <a:gd name="T80" fmla="*/ 121 w 463"/>
                <a:gd name="T81" fmla="*/ 46 h 772"/>
                <a:gd name="T82" fmla="*/ 84 w 463"/>
                <a:gd name="T83" fmla="*/ 87 h 772"/>
                <a:gd name="T84" fmla="*/ 53 w 463"/>
                <a:gd name="T85" fmla="*/ 140 h 772"/>
                <a:gd name="T86" fmla="*/ 28 w 463"/>
                <a:gd name="T87" fmla="*/ 202 h 772"/>
                <a:gd name="T88" fmla="*/ 10 w 463"/>
                <a:gd name="T89" fmla="*/ 272 h 772"/>
                <a:gd name="T90" fmla="*/ 1 w 463"/>
                <a:gd name="T91" fmla="*/ 348 h 772"/>
                <a:gd name="T92" fmla="*/ 1 w 463"/>
                <a:gd name="T93" fmla="*/ 428 h 772"/>
                <a:gd name="T94" fmla="*/ 10 w 463"/>
                <a:gd name="T95" fmla="*/ 504 h 772"/>
                <a:gd name="T96" fmla="*/ 28 w 463"/>
                <a:gd name="T97" fmla="*/ 573 h 772"/>
                <a:gd name="T98" fmla="*/ 53 w 463"/>
                <a:gd name="T99" fmla="*/ 633 h 772"/>
                <a:gd name="T100" fmla="*/ 84 w 463"/>
                <a:gd name="T101" fmla="*/ 685 h 772"/>
                <a:gd name="T102" fmla="*/ 121 w 463"/>
                <a:gd name="T103" fmla="*/ 727 h 772"/>
                <a:gd name="T104" fmla="*/ 163 w 463"/>
                <a:gd name="T105" fmla="*/ 755 h 772"/>
                <a:gd name="T106" fmla="*/ 209 w 463"/>
                <a:gd name="T107" fmla="*/ 77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3" h="772">
                  <a:moveTo>
                    <a:pt x="233" y="117"/>
                  </a:moveTo>
                  <a:lnTo>
                    <a:pt x="242" y="117"/>
                  </a:lnTo>
                  <a:lnTo>
                    <a:pt x="250" y="118"/>
                  </a:lnTo>
                  <a:lnTo>
                    <a:pt x="258" y="119"/>
                  </a:lnTo>
                  <a:lnTo>
                    <a:pt x="267" y="122"/>
                  </a:lnTo>
                  <a:lnTo>
                    <a:pt x="274" y="124"/>
                  </a:lnTo>
                  <a:lnTo>
                    <a:pt x="282" y="128"/>
                  </a:lnTo>
                  <a:lnTo>
                    <a:pt x="290" y="133"/>
                  </a:lnTo>
                  <a:lnTo>
                    <a:pt x="297" y="137"/>
                  </a:lnTo>
                  <a:lnTo>
                    <a:pt x="304" y="142"/>
                  </a:lnTo>
                  <a:lnTo>
                    <a:pt x="310" y="149"/>
                  </a:lnTo>
                  <a:lnTo>
                    <a:pt x="317" y="155"/>
                  </a:lnTo>
                  <a:lnTo>
                    <a:pt x="323" y="162"/>
                  </a:lnTo>
                  <a:lnTo>
                    <a:pt x="335" y="178"/>
                  </a:lnTo>
                  <a:lnTo>
                    <a:pt x="346" y="195"/>
                  </a:lnTo>
                  <a:lnTo>
                    <a:pt x="355" y="215"/>
                  </a:lnTo>
                  <a:lnTo>
                    <a:pt x="364" y="235"/>
                  </a:lnTo>
                  <a:lnTo>
                    <a:pt x="372" y="258"/>
                  </a:lnTo>
                  <a:lnTo>
                    <a:pt x="378" y="282"/>
                  </a:lnTo>
                  <a:lnTo>
                    <a:pt x="382" y="306"/>
                  </a:lnTo>
                  <a:lnTo>
                    <a:pt x="387" y="332"/>
                  </a:lnTo>
                  <a:lnTo>
                    <a:pt x="389" y="358"/>
                  </a:lnTo>
                  <a:lnTo>
                    <a:pt x="389" y="386"/>
                  </a:lnTo>
                  <a:lnTo>
                    <a:pt x="389" y="414"/>
                  </a:lnTo>
                  <a:lnTo>
                    <a:pt x="387" y="441"/>
                  </a:lnTo>
                  <a:lnTo>
                    <a:pt x="382" y="467"/>
                  </a:lnTo>
                  <a:lnTo>
                    <a:pt x="378" y="492"/>
                  </a:lnTo>
                  <a:lnTo>
                    <a:pt x="372" y="516"/>
                  </a:lnTo>
                  <a:lnTo>
                    <a:pt x="364" y="538"/>
                  </a:lnTo>
                  <a:lnTo>
                    <a:pt x="355" y="560"/>
                  </a:lnTo>
                  <a:lnTo>
                    <a:pt x="346" y="579"/>
                  </a:lnTo>
                  <a:lnTo>
                    <a:pt x="335" y="597"/>
                  </a:lnTo>
                  <a:lnTo>
                    <a:pt x="323" y="612"/>
                  </a:lnTo>
                  <a:lnTo>
                    <a:pt x="317" y="619"/>
                  </a:lnTo>
                  <a:lnTo>
                    <a:pt x="310" y="626"/>
                  </a:lnTo>
                  <a:lnTo>
                    <a:pt x="304" y="632"/>
                  </a:lnTo>
                  <a:lnTo>
                    <a:pt x="297" y="638"/>
                  </a:lnTo>
                  <a:lnTo>
                    <a:pt x="290" y="642"/>
                  </a:lnTo>
                  <a:lnTo>
                    <a:pt x="282" y="646"/>
                  </a:lnTo>
                  <a:lnTo>
                    <a:pt x="274" y="651"/>
                  </a:lnTo>
                  <a:lnTo>
                    <a:pt x="267" y="653"/>
                  </a:lnTo>
                  <a:lnTo>
                    <a:pt x="258" y="656"/>
                  </a:lnTo>
                  <a:lnTo>
                    <a:pt x="250" y="657"/>
                  </a:lnTo>
                  <a:lnTo>
                    <a:pt x="242" y="658"/>
                  </a:lnTo>
                  <a:lnTo>
                    <a:pt x="233" y="658"/>
                  </a:lnTo>
                  <a:lnTo>
                    <a:pt x="225" y="658"/>
                  </a:lnTo>
                  <a:lnTo>
                    <a:pt x="216" y="657"/>
                  </a:lnTo>
                  <a:lnTo>
                    <a:pt x="208" y="656"/>
                  </a:lnTo>
                  <a:lnTo>
                    <a:pt x="200" y="653"/>
                  </a:lnTo>
                  <a:lnTo>
                    <a:pt x="192" y="651"/>
                  </a:lnTo>
                  <a:lnTo>
                    <a:pt x="184" y="646"/>
                  </a:lnTo>
                  <a:lnTo>
                    <a:pt x="177" y="642"/>
                  </a:lnTo>
                  <a:lnTo>
                    <a:pt x="170" y="638"/>
                  </a:lnTo>
                  <a:lnTo>
                    <a:pt x="162" y="632"/>
                  </a:lnTo>
                  <a:lnTo>
                    <a:pt x="156" y="626"/>
                  </a:lnTo>
                  <a:lnTo>
                    <a:pt x="149" y="619"/>
                  </a:lnTo>
                  <a:lnTo>
                    <a:pt x="143" y="612"/>
                  </a:lnTo>
                  <a:lnTo>
                    <a:pt x="131" y="597"/>
                  </a:lnTo>
                  <a:lnTo>
                    <a:pt x="120" y="579"/>
                  </a:lnTo>
                  <a:lnTo>
                    <a:pt x="110" y="560"/>
                  </a:lnTo>
                  <a:lnTo>
                    <a:pt x="102" y="538"/>
                  </a:lnTo>
                  <a:lnTo>
                    <a:pt x="94" y="516"/>
                  </a:lnTo>
                  <a:lnTo>
                    <a:pt x="88" y="492"/>
                  </a:lnTo>
                  <a:lnTo>
                    <a:pt x="83" y="467"/>
                  </a:lnTo>
                  <a:lnTo>
                    <a:pt x="80" y="441"/>
                  </a:lnTo>
                  <a:lnTo>
                    <a:pt x="78" y="414"/>
                  </a:lnTo>
                  <a:lnTo>
                    <a:pt x="77" y="386"/>
                  </a:lnTo>
                  <a:lnTo>
                    <a:pt x="78" y="358"/>
                  </a:lnTo>
                  <a:lnTo>
                    <a:pt x="80" y="332"/>
                  </a:lnTo>
                  <a:lnTo>
                    <a:pt x="83" y="306"/>
                  </a:lnTo>
                  <a:lnTo>
                    <a:pt x="88" y="282"/>
                  </a:lnTo>
                  <a:lnTo>
                    <a:pt x="94" y="258"/>
                  </a:lnTo>
                  <a:lnTo>
                    <a:pt x="102" y="235"/>
                  </a:lnTo>
                  <a:lnTo>
                    <a:pt x="110" y="215"/>
                  </a:lnTo>
                  <a:lnTo>
                    <a:pt x="120" y="195"/>
                  </a:lnTo>
                  <a:lnTo>
                    <a:pt x="131" y="178"/>
                  </a:lnTo>
                  <a:lnTo>
                    <a:pt x="143" y="162"/>
                  </a:lnTo>
                  <a:lnTo>
                    <a:pt x="149" y="155"/>
                  </a:lnTo>
                  <a:lnTo>
                    <a:pt x="156" y="149"/>
                  </a:lnTo>
                  <a:lnTo>
                    <a:pt x="162" y="142"/>
                  </a:lnTo>
                  <a:lnTo>
                    <a:pt x="170" y="137"/>
                  </a:lnTo>
                  <a:lnTo>
                    <a:pt x="177" y="133"/>
                  </a:lnTo>
                  <a:lnTo>
                    <a:pt x="184" y="128"/>
                  </a:lnTo>
                  <a:lnTo>
                    <a:pt x="192" y="124"/>
                  </a:lnTo>
                  <a:lnTo>
                    <a:pt x="200" y="122"/>
                  </a:lnTo>
                  <a:lnTo>
                    <a:pt x="208" y="119"/>
                  </a:lnTo>
                  <a:lnTo>
                    <a:pt x="216" y="118"/>
                  </a:lnTo>
                  <a:lnTo>
                    <a:pt x="225" y="117"/>
                  </a:lnTo>
                  <a:lnTo>
                    <a:pt x="233" y="117"/>
                  </a:lnTo>
                  <a:close/>
                  <a:moveTo>
                    <a:pt x="233" y="772"/>
                  </a:moveTo>
                  <a:lnTo>
                    <a:pt x="245" y="772"/>
                  </a:lnTo>
                  <a:lnTo>
                    <a:pt x="256" y="770"/>
                  </a:lnTo>
                  <a:lnTo>
                    <a:pt x="268" y="768"/>
                  </a:lnTo>
                  <a:lnTo>
                    <a:pt x="280" y="765"/>
                  </a:lnTo>
                  <a:lnTo>
                    <a:pt x="291" y="761"/>
                  </a:lnTo>
                  <a:lnTo>
                    <a:pt x="301" y="755"/>
                  </a:lnTo>
                  <a:lnTo>
                    <a:pt x="312" y="750"/>
                  </a:lnTo>
                  <a:lnTo>
                    <a:pt x="323" y="742"/>
                  </a:lnTo>
                  <a:lnTo>
                    <a:pt x="333" y="735"/>
                  </a:lnTo>
                  <a:lnTo>
                    <a:pt x="342" y="727"/>
                  </a:lnTo>
                  <a:lnTo>
                    <a:pt x="352" y="717"/>
                  </a:lnTo>
                  <a:lnTo>
                    <a:pt x="362" y="708"/>
                  </a:lnTo>
                  <a:lnTo>
                    <a:pt x="371" y="697"/>
                  </a:lnTo>
                  <a:lnTo>
                    <a:pt x="379" y="685"/>
                  </a:lnTo>
                  <a:lnTo>
                    <a:pt x="388" y="673"/>
                  </a:lnTo>
                  <a:lnTo>
                    <a:pt x="396" y="661"/>
                  </a:lnTo>
                  <a:lnTo>
                    <a:pt x="404" y="647"/>
                  </a:lnTo>
                  <a:lnTo>
                    <a:pt x="410" y="633"/>
                  </a:lnTo>
                  <a:lnTo>
                    <a:pt x="418" y="619"/>
                  </a:lnTo>
                  <a:lnTo>
                    <a:pt x="425" y="604"/>
                  </a:lnTo>
                  <a:lnTo>
                    <a:pt x="430" y="589"/>
                  </a:lnTo>
                  <a:lnTo>
                    <a:pt x="435" y="573"/>
                  </a:lnTo>
                  <a:lnTo>
                    <a:pt x="441" y="556"/>
                  </a:lnTo>
                  <a:lnTo>
                    <a:pt x="445" y="539"/>
                  </a:lnTo>
                  <a:lnTo>
                    <a:pt x="449" y="521"/>
                  </a:lnTo>
                  <a:lnTo>
                    <a:pt x="454" y="504"/>
                  </a:lnTo>
                  <a:lnTo>
                    <a:pt x="456" y="485"/>
                  </a:lnTo>
                  <a:lnTo>
                    <a:pt x="459" y="467"/>
                  </a:lnTo>
                  <a:lnTo>
                    <a:pt x="461" y="448"/>
                  </a:lnTo>
                  <a:lnTo>
                    <a:pt x="462" y="428"/>
                  </a:lnTo>
                  <a:lnTo>
                    <a:pt x="463" y="409"/>
                  </a:lnTo>
                  <a:lnTo>
                    <a:pt x="463" y="388"/>
                  </a:lnTo>
                  <a:lnTo>
                    <a:pt x="463" y="368"/>
                  </a:lnTo>
                  <a:lnTo>
                    <a:pt x="462" y="348"/>
                  </a:lnTo>
                  <a:lnTo>
                    <a:pt x="461" y="329"/>
                  </a:lnTo>
                  <a:lnTo>
                    <a:pt x="459" y="310"/>
                  </a:lnTo>
                  <a:lnTo>
                    <a:pt x="457" y="290"/>
                  </a:lnTo>
                  <a:lnTo>
                    <a:pt x="454" y="272"/>
                  </a:lnTo>
                  <a:lnTo>
                    <a:pt x="449" y="254"/>
                  </a:lnTo>
                  <a:lnTo>
                    <a:pt x="446" y="236"/>
                  </a:lnTo>
                  <a:lnTo>
                    <a:pt x="442" y="219"/>
                  </a:lnTo>
                  <a:lnTo>
                    <a:pt x="436" y="202"/>
                  </a:lnTo>
                  <a:lnTo>
                    <a:pt x="431" y="186"/>
                  </a:lnTo>
                  <a:lnTo>
                    <a:pt x="425" y="170"/>
                  </a:lnTo>
                  <a:lnTo>
                    <a:pt x="418" y="155"/>
                  </a:lnTo>
                  <a:lnTo>
                    <a:pt x="412" y="140"/>
                  </a:lnTo>
                  <a:lnTo>
                    <a:pt x="405" y="126"/>
                  </a:lnTo>
                  <a:lnTo>
                    <a:pt x="398" y="112"/>
                  </a:lnTo>
                  <a:lnTo>
                    <a:pt x="389" y="100"/>
                  </a:lnTo>
                  <a:lnTo>
                    <a:pt x="380" y="87"/>
                  </a:lnTo>
                  <a:lnTo>
                    <a:pt x="372" y="77"/>
                  </a:lnTo>
                  <a:lnTo>
                    <a:pt x="363" y="66"/>
                  </a:lnTo>
                  <a:lnTo>
                    <a:pt x="353" y="55"/>
                  </a:lnTo>
                  <a:lnTo>
                    <a:pt x="344" y="46"/>
                  </a:lnTo>
                  <a:lnTo>
                    <a:pt x="334" y="38"/>
                  </a:lnTo>
                  <a:lnTo>
                    <a:pt x="324" y="30"/>
                  </a:lnTo>
                  <a:lnTo>
                    <a:pt x="313" y="23"/>
                  </a:lnTo>
                  <a:lnTo>
                    <a:pt x="303" y="17"/>
                  </a:lnTo>
                  <a:lnTo>
                    <a:pt x="292" y="12"/>
                  </a:lnTo>
                  <a:lnTo>
                    <a:pt x="280" y="8"/>
                  </a:lnTo>
                  <a:lnTo>
                    <a:pt x="269" y="4"/>
                  </a:lnTo>
                  <a:lnTo>
                    <a:pt x="257" y="1"/>
                  </a:lnTo>
                  <a:lnTo>
                    <a:pt x="245" y="0"/>
                  </a:lnTo>
                  <a:lnTo>
                    <a:pt x="233" y="0"/>
                  </a:lnTo>
                  <a:lnTo>
                    <a:pt x="220" y="0"/>
                  </a:lnTo>
                  <a:lnTo>
                    <a:pt x="209" y="1"/>
                  </a:lnTo>
                  <a:lnTo>
                    <a:pt x="198" y="4"/>
                  </a:lnTo>
                  <a:lnTo>
                    <a:pt x="186" y="8"/>
                  </a:lnTo>
                  <a:lnTo>
                    <a:pt x="174" y="12"/>
                  </a:lnTo>
                  <a:lnTo>
                    <a:pt x="163" y="17"/>
                  </a:lnTo>
                  <a:lnTo>
                    <a:pt x="152" y="23"/>
                  </a:lnTo>
                  <a:lnTo>
                    <a:pt x="142" y="30"/>
                  </a:lnTo>
                  <a:lnTo>
                    <a:pt x="132" y="38"/>
                  </a:lnTo>
                  <a:lnTo>
                    <a:pt x="121" y="46"/>
                  </a:lnTo>
                  <a:lnTo>
                    <a:pt x="111" y="55"/>
                  </a:lnTo>
                  <a:lnTo>
                    <a:pt x="103" y="66"/>
                  </a:lnTo>
                  <a:lnTo>
                    <a:pt x="93" y="77"/>
                  </a:lnTo>
                  <a:lnTo>
                    <a:pt x="84" y="87"/>
                  </a:lnTo>
                  <a:lnTo>
                    <a:pt x="76" y="100"/>
                  </a:lnTo>
                  <a:lnTo>
                    <a:pt x="68" y="112"/>
                  </a:lnTo>
                  <a:lnTo>
                    <a:pt x="60" y="126"/>
                  </a:lnTo>
                  <a:lnTo>
                    <a:pt x="53" y="140"/>
                  </a:lnTo>
                  <a:lnTo>
                    <a:pt x="46" y="155"/>
                  </a:lnTo>
                  <a:lnTo>
                    <a:pt x="39" y="170"/>
                  </a:lnTo>
                  <a:lnTo>
                    <a:pt x="34" y="186"/>
                  </a:lnTo>
                  <a:lnTo>
                    <a:pt x="28" y="202"/>
                  </a:lnTo>
                  <a:lnTo>
                    <a:pt x="23" y="219"/>
                  </a:lnTo>
                  <a:lnTo>
                    <a:pt x="19" y="236"/>
                  </a:lnTo>
                  <a:lnTo>
                    <a:pt x="14" y="254"/>
                  </a:lnTo>
                  <a:lnTo>
                    <a:pt x="10" y="272"/>
                  </a:lnTo>
                  <a:lnTo>
                    <a:pt x="7" y="290"/>
                  </a:lnTo>
                  <a:lnTo>
                    <a:pt x="5" y="310"/>
                  </a:lnTo>
                  <a:lnTo>
                    <a:pt x="2" y="329"/>
                  </a:lnTo>
                  <a:lnTo>
                    <a:pt x="1" y="348"/>
                  </a:lnTo>
                  <a:lnTo>
                    <a:pt x="0" y="368"/>
                  </a:lnTo>
                  <a:lnTo>
                    <a:pt x="0" y="388"/>
                  </a:lnTo>
                  <a:lnTo>
                    <a:pt x="0" y="409"/>
                  </a:lnTo>
                  <a:lnTo>
                    <a:pt x="1" y="428"/>
                  </a:lnTo>
                  <a:lnTo>
                    <a:pt x="2" y="448"/>
                  </a:lnTo>
                  <a:lnTo>
                    <a:pt x="5" y="467"/>
                  </a:lnTo>
                  <a:lnTo>
                    <a:pt x="7" y="485"/>
                  </a:lnTo>
                  <a:lnTo>
                    <a:pt x="10" y="504"/>
                  </a:lnTo>
                  <a:lnTo>
                    <a:pt x="14" y="521"/>
                  </a:lnTo>
                  <a:lnTo>
                    <a:pt x="19" y="539"/>
                  </a:lnTo>
                  <a:lnTo>
                    <a:pt x="23" y="556"/>
                  </a:lnTo>
                  <a:lnTo>
                    <a:pt x="28" y="573"/>
                  </a:lnTo>
                  <a:lnTo>
                    <a:pt x="34" y="589"/>
                  </a:lnTo>
                  <a:lnTo>
                    <a:pt x="39" y="604"/>
                  </a:lnTo>
                  <a:lnTo>
                    <a:pt x="46" y="619"/>
                  </a:lnTo>
                  <a:lnTo>
                    <a:pt x="53" y="633"/>
                  </a:lnTo>
                  <a:lnTo>
                    <a:pt x="60" y="647"/>
                  </a:lnTo>
                  <a:lnTo>
                    <a:pt x="68" y="661"/>
                  </a:lnTo>
                  <a:lnTo>
                    <a:pt x="76" y="673"/>
                  </a:lnTo>
                  <a:lnTo>
                    <a:pt x="84" y="685"/>
                  </a:lnTo>
                  <a:lnTo>
                    <a:pt x="93" y="697"/>
                  </a:lnTo>
                  <a:lnTo>
                    <a:pt x="103" y="708"/>
                  </a:lnTo>
                  <a:lnTo>
                    <a:pt x="111" y="717"/>
                  </a:lnTo>
                  <a:lnTo>
                    <a:pt x="121" y="727"/>
                  </a:lnTo>
                  <a:lnTo>
                    <a:pt x="132" y="735"/>
                  </a:lnTo>
                  <a:lnTo>
                    <a:pt x="142" y="742"/>
                  </a:lnTo>
                  <a:lnTo>
                    <a:pt x="152" y="750"/>
                  </a:lnTo>
                  <a:lnTo>
                    <a:pt x="163" y="755"/>
                  </a:lnTo>
                  <a:lnTo>
                    <a:pt x="174" y="761"/>
                  </a:lnTo>
                  <a:lnTo>
                    <a:pt x="186" y="765"/>
                  </a:lnTo>
                  <a:lnTo>
                    <a:pt x="198" y="768"/>
                  </a:lnTo>
                  <a:lnTo>
                    <a:pt x="209" y="770"/>
                  </a:lnTo>
                  <a:lnTo>
                    <a:pt x="220" y="772"/>
                  </a:lnTo>
                  <a:lnTo>
                    <a:pt x="233"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4" name="Freeform 22"/>
            <p:cNvSpPr>
              <a:spLocks noChangeAspect="1"/>
            </p:cNvSpPr>
            <p:nvPr/>
          </p:nvSpPr>
          <p:spPr bwMode="black">
            <a:xfrm>
              <a:off x="2729" y="3764"/>
              <a:ext cx="40" cy="126"/>
            </a:xfrm>
            <a:custGeom>
              <a:avLst/>
              <a:gdLst>
                <a:gd name="T0" fmla="*/ 75 w 242"/>
                <a:gd name="T1" fmla="*/ 100 h 754"/>
                <a:gd name="T2" fmla="*/ 77 w 242"/>
                <a:gd name="T3" fmla="*/ 100 h 754"/>
                <a:gd name="T4" fmla="*/ 87 w 242"/>
                <a:gd name="T5" fmla="*/ 79 h 754"/>
                <a:gd name="T6" fmla="*/ 97 w 242"/>
                <a:gd name="T7" fmla="*/ 59 h 754"/>
                <a:gd name="T8" fmla="*/ 106 w 242"/>
                <a:gd name="T9" fmla="*/ 43 h 754"/>
                <a:gd name="T10" fmla="*/ 117 w 242"/>
                <a:gd name="T11" fmla="*/ 28 h 754"/>
                <a:gd name="T12" fmla="*/ 122 w 242"/>
                <a:gd name="T13" fmla="*/ 22 h 754"/>
                <a:gd name="T14" fmla="*/ 129 w 242"/>
                <a:gd name="T15" fmla="*/ 16 h 754"/>
                <a:gd name="T16" fmla="*/ 135 w 242"/>
                <a:gd name="T17" fmla="*/ 11 h 754"/>
                <a:gd name="T18" fmla="*/ 142 w 242"/>
                <a:gd name="T19" fmla="*/ 8 h 754"/>
                <a:gd name="T20" fmla="*/ 148 w 242"/>
                <a:gd name="T21" fmla="*/ 4 h 754"/>
                <a:gd name="T22" fmla="*/ 156 w 242"/>
                <a:gd name="T23" fmla="*/ 1 h 754"/>
                <a:gd name="T24" fmla="*/ 165 w 242"/>
                <a:gd name="T25" fmla="*/ 0 h 754"/>
                <a:gd name="T26" fmla="*/ 173 w 242"/>
                <a:gd name="T27" fmla="*/ 0 h 754"/>
                <a:gd name="T28" fmla="*/ 183 w 242"/>
                <a:gd name="T29" fmla="*/ 0 h 754"/>
                <a:gd name="T30" fmla="*/ 192 w 242"/>
                <a:gd name="T31" fmla="*/ 2 h 754"/>
                <a:gd name="T32" fmla="*/ 201 w 242"/>
                <a:gd name="T33" fmla="*/ 4 h 754"/>
                <a:gd name="T34" fmla="*/ 209 w 242"/>
                <a:gd name="T35" fmla="*/ 9 h 754"/>
                <a:gd name="T36" fmla="*/ 217 w 242"/>
                <a:gd name="T37" fmla="*/ 14 h 754"/>
                <a:gd name="T38" fmla="*/ 226 w 242"/>
                <a:gd name="T39" fmla="*/ 19 h 754"/>
                <a:gd name="T40" fmla="*/ 234 w 242"/>
                <a:gd name="T41" fmla="*/ 26 h 754"/>
                <a:gd name="T42" fmla="*/ 242 w 242"/>
                <a:gd name="T43" fmla="*/ 33 h 754"/>
                <a:gd name="T44" fmla="*/ 205 w 242"/>
                <a:gd name="T45" fmla="*/ 148 h 754"/>
                <a:gd name="T46" fmla="*/ 195 w 242"/>
                <a:gd name="T47" fmla="*/ 136 h 754"/>
                <a:gd name="T48" fmla="*/ 185 w 242"/>
                <a:gd name="T49" fmla="*/ 126 h 754"/>
                <a:gd name="T50" fmla="*/ 180 w 242"/>
                <a:gd name="T51" fmla="*/ 122 h 754"/>
                <a:gd name="T52" fmla="*/ 174 w 242"/>
                <a:gd name="T53" fmla="*/ 119 h 754"/>
                <a:gd name="T54" fmla="*/ 167 w 242"/>
                <a:gd name="T55" fmla="*/ 117 h 754"/>
                <a:gd name="T56" fmla="*/ 159 w 242"/>
                <a:gd name="T57" fmla="*/ 117 h 754"/>
                <a:gd name="T58" fmla="*/ 153 w 242"/>
                <a:gd name="T59" fmla="*/ 117 h 754"/>
                <a:gd name="T60" fmla="*/ 145 w 242"/>
                <a:gd name="T61" fmla="*/ 118 h 754"/>
                <a:gd name="T62" fmla="*/ 139 w 242"/>
                <a:gd name="T63" fmla="*/ 121 h 754"/>
                <a:gd name="T64" fmla="*/ 132 w 242"/>
                <a:gd name="T65" fmla="*/ 124 h 754"/>
                <a:gd name="T66" fmla="*/ 127 w 242"/>
                <a:gd name="T67" fmla="*/ 127 h 754"/>
                <a:gd name="T68" fmla="*/ 121 w 242"/>
                <a:gd name="T69" fmla="*/ 133 h 754"/>
                <a:gd name="T70" fmla="*/ 116 w 242"/>
                <a:gd name="T71" fmla="*/ 138 h 754"/>
                <a:gd name="T72" fmla="*/ 112 w 242"/>
                <a:gd name="T73" fmla="*/ 145 h 754"/>
                <a:gd name="T74" fmla="*/ 104 w 242"/>
                <a:gd name="T75" fmla="*/ 160 h 754"/>
                <a:gd name="T76" fmla="*/ 97 w 242"/>
                <a:gd name="T77" fmla="*/ 176 h 754"/>
                <a:gd name="T78" fmla="*/ 91 w 242"/>
                <a:gd name="T79" fmla="*/ 195 h 754"/>
                <a:gd name="T80" fmla="*/ 87 w 242"/>
                <a:gd name="T81" fmla="*/ 216 h 754"/>
                <a:gd name="T82" fmla="*/ 83 w 242"/>
                <a:gd name="T83" fmla="*/ 236 h 754"/>
                <a:gd name="T84" fmla="*/ 80 w 242"/>
                <a:gd name="T85" fmla="*/ 259 h 754"/>
                <a:gd name="T86" fmla="*/ 78 w 242"/>
                <a:gd name="T87" fmla="*/ 282 h 754"/>
                <a:gd name="T88" fmla="*/ 77 w 242"/>
                <a:gd name="T89" fmla="*/ 303 h 754"/>
                <a:gd name="T90" fmla="*/ 75 w 242"/>
                <a:gd name="T91" fmla="*/ 347 h 754"/>
                <a:gd name="T92" fmla="*/ 75 w 242"/>
                <a:gd name="T93" fmla="*/ 386 h 754"/>
                <a:gd name="T94" fmla="*/ 75 w 242"/>
                <a:gd name="T95" fmla="*/ 754 h 754"/>
                <a:gd name="T96" fmla="*/ 0 w 242"/>
                <a:gd name="T97" fmla="*/ 754 h 754"/>
                <a:gd name="T98" fmla="*/ 0 w 242"/>
                <a:gd name="T99" fmla="*/ 20 h 754"/>
                <a:gd name="T100" fmla="*/ 75 w 242"/>
                <a:gd name="T101" fmla="*/ 20 h 754"/>
                <a:gd name="T102" fmla="*/ 75 w 242"/>
                <a:gd name="T103" fmla="*/ 10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2" h="754">
                  <a:moveTo>
                    <a:pt x="75" y="100"/>
                  </a:moveTo>
                  <a:lnTo>
                    <a:pt x="77" y="100"/>
                  </a:lnTo>
                  <a:lnTo>
                    <a:pt x="87" y="79"/>
                  </a:lnTo>
                  <a:lnTo>
                    <a:pt x="97" y="59"/>
                  </a:lnTo>
                  <a:lnTo>
                    <a:pt x="106" y="43"/>
                  </a:lnTo>
                  <a:lnTo>
                    <a:pt x="117" y="28"/>
                  </a:lnTo>
                  <a:lnTo>
                    <a:pt x="122" y="22"/>
                  </a:lnTo>
                  <a:lnTo>
                    <a:pt x="129" y="16"/>
                  </a:lnTo>
                  <a:lnTo>
                    <a:pt x="135" y="11"/>
                  </a:lnTo>
                  <a:lnTo>
                    <a:pt x="142" y="8"/>
                  </a:lnTo>
                  <a:lnTo>
                    <a:pt x="148" y="4"/>
                  </a:lnTo>
                  <a:lnTo>
                    <a:pt x="156" y="1"/>
                  </a:lnTo>
                  <a:lnTo>
                    <a:pt x="165" y="0"/>
                  </a:lnTo>
                  <a:lnTo>
                    <a:pt x="173" y="0"/>
                  </a:lnTo>
                  <a:lnTo>
                    <a:pt x="183" y="0"/>
                  </a:lnTo>
                  <a:lnTo>
                    <a:pt x="192" y="2"/>
                  </a:lnTo>
                  <a:lnTo>
                    <a:pt x="201" y="4"/>
                  </a:lnTo>
                  <a:lnTo>
                    <a:pt x="209" y="9"/>
                  </a:lnTo>
                  <a:lnTo>
                    <a:pt x="217" y="14"/>
                  </a:lnTo>
                  <a:lnTo>
                    <a:pt x="226" y="19"/>
                  </a:lnTo>
                  <a:lnTo>
                    <a:pt x="234" y="26"/>
                  </a:lnTo>
                  <a:lnTo>
                    <a:pt x="242" y="33"/>
                  </a:lnTo>
                  <a:lnTo>
                    <a:pt x="205" y="148"/>
                  </a:lnTo>
                  <a:lnTo>
                    <a:pt x="195" y="136"/>
                  </a:lnTo>
                  <a:lnTo>
                    <a:pt x="185" y="126"/>
                  </a:lnTo>
                  <a:lnTo>
                    <a:pt x="180" y="122"/>
                  </a:lnTo>
                  <a:lnTo>
                    <a:pt x="174" y="119"/>
                  </a:lnTo>
                  <a:lnTo>
                    <a:pt x="167" y="117"/>
                  </a:lnTo>
                  <a:lnTo>
                    <a:pt x="159" y="117"/>
                  </a:lnTo>
                  <a:lnTo>
                    <a:pt x="153" y="117"/>
                  </a:lnTo>
                  <a:lnTo>
                    <a:pt x="145" y="118"/>
                  </a:lnTo>
                  <a:lnTo>
                    <a:pt x="139" y="121"/>
                  </a:lnTo>
                  <a:lnTo>
                    <a:pt x="132" y="124"/>
                  </a:lnTo>
                  <a:lnTo>
                    <a:pt x="127" y="127"/>
                  </a:lnTo>
                  <a:lnTo>
                    <a:pt x="121" y="133"/>
                  </a:lnTo>
                  <a:lnTo>
                    <a:pt x="116" y="138"/>
                  </a:lnTo>
                  <a:lnTo>
                    <a:pt x="112" y="145"/>
                  </a:lnTo>
                  <a:lnTo>
                    <a:pt x="104" y="160"/>
                  </a:lnTo>
                  <a:lnTo>
                    <a:pt x="97" y="176"/>
                  </a:lnTo>
                  <a:lnTo>
                    <a:pt x="91" y="195"/>
                  </a:lnTo>
                  <a:lnTo>
                    <a:pt x="87" y="216"/>
                  </a:lnTo>
                  <a:lnTo>
                    <a:pt x="83" y="236"/>
                  </a:lnTo>
                  <a:lnTo>
                    <a:pt x="80" y="259"/>
                  </a:lnTo>
                  <a:lnTo>
                    <a:pt x="78" y="282"/>
                  </a:lnTo>
                  <a:lnTo>
                    <a:pt x="77" y="303"/>
                  </a:lnTo>
                  <a:lnTo>
                    <a:pt x="75" y="347"/>
                  </a:lnTo>
                  <a:lnTo>
                    <a:pt x="75" y="386"/>
                  </a:lnTo>
                  <a:lnTo>
                    <a:pt x="75" y="754"/>
                  </a:lnTo>
                  <a:lnTo>
                    <a:pt x="0" y="754"/>
                  </a:lnTo>
                  <a:lnTo>
                    <a:pt x="0" y="20"/>
                  </a:lnTo>
                  <a:lnTo>
                    <a:pt x="75" y="20"/>
                  </a:lnTo>
                  <a:lnTo>
                    <a:pt x="75" y="10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5" name="Freeform 23"/>
            <p:cNvSpPr>
              <a:spLocks noChangeAspect="1" noEditPoints="1"/>
            </p:cNvSpPr>
            <p:nvPr/>
          </p:nvSpPr>
          <p:spPr bwMode="black">
            <a:xfrm>
              <a:off x="2772" y="3764"/>
              <a:ext cx="74" cy="129"/>
            </a:xfrm>
            <a:custGeom>
              <a:avLst/>
              <a:gdLst>
                <a:gd name="T0" fmla="*/ 236 w 439"/>
                <a:gd name="T1" fmla="*/ 118 h 772"/>
                <a:gd name="T2" fmla="*/ 260 w 439"/>
                <a:gd name="T3" fmla="*/ 124 h 772"/>
                <a:gd name="T4" fmla="*/ 281 w 439"/>
                <a:gd name="T5" fmla="*/ 137 h 772"/>
                <a:gd name="T6" fmla="*/ 301 w 439"/>
                <a:gd name="T7" fmla="*/ 154 h 772"/>
                <a:gd name="T8" fmla="*/ 328 w 439"/>
                <a:gd name="T9" fmla="*/ 193 h 772"/>
                <a:gd name="T10" fmla="*/ 352 w 439"/>
                <a:gd name="T11" fmla="*/ 254 h 772"/>
                <a:gd name="T12" fmla="*/ 365 w 439"/>
                <a:gd name="T13" fmla="*/ 327 h 772"/>
                <a:gd name="T14" fmla="*/ 367 w 439"/>
                <a:gd name="T15" fmla="*/ 408 h 772"/>
                <a:gd name="T16" fmla="*/ 358 w 439"/>
                <a:gd name="T17" fmla="*/ 487 h 772"/>
                <a:gd name="T18" fmla="*/ 339 w 439"/>
                <a:gd name="T19" fmla="*/ 556 h 772"/>
                <a:gd name="T20" fmla="*/ 309 w 439"/>
                <a:gd name="T21" fmla="*/ 610 h 772"/>
                <a:gd name="T22" fmla="*/ 291 w 439"/>
                <a:gd name="T23" fmla="*/ 630 h 772"/>
                <a:gd name="T24" fmla="*/ 271 w 439"/>
                <a:gd name="T25" fmla="*/ 645 h 772"/>
                <a:gd name="T26" fmla="*/ 248 w 439"/>
                <a:gd name="T27" fmla="*/ 655 h 772"/>
                <a:gd name="T28" fmla="*/ 222 w 439"/>
                <a:gd name="T29" fmla="*/ 658 h 772"/>
                <a:gd name="T30" fmla="*/ 196 w 439"/>
                <a:gd name="T31" fmla="*/ 655 h 772"/>
                <a:gd name="T32" fmla="*/ 173 w 439"/>
                <a:gd name="T33" fmla="*/ 645 h 772"/>
                <a:gd name="T34" fmla="*/ 152 w 439"/>
                <a:gd name="T35" fmla="*/ 629 h 772"/>
                <a:gd name="T36" fmla="*/ 134 w 439"/>
                <a:gd name="T37" fmla="*/ 607 h 772"/>
                <a:gd name="T38" fmla="*/ 104 w 439"/>
                <a:gd name="T39" fmla="*/ 551 h 772"/>
                <a:gd name="T40" fmla="*/ 86 w 439"/>
                <a:gd name="T41" fmla="*/ 482 h 772"/>
                <a:gd name="T42" fmla="*/ 76 w 439"/>
                <a:gd name="T43" fmla="*/ 405 h 772"/>
                <a:gd name="T44" fmla="*/ 78 w 439"/>
                <a:gd name="T45" fmla="*/ 327 h 772"/>
                <a:gd name="T46" fmla="*/ 92 w 439"/>
                <a:gd name="T47" fmla="*/ 257 h 772"/>
                <a:gd name="T48" fmla="*/ 116 w 439"/>
                <a:gd name="T49" fmla="*/ 195 h 772"/>
                <a:gd name="T50" fmla="*/ 149 w 439"/>
                <a:gd name="T51" fmla="*/ 149 h 772"/>
                <a:gd name="T52" fmla="*/ 175 w 439"/>
                <a:gd name="T53" fmla="*/ 128 h 772"/>
                <a:gd name="T54" fmla="*/ 196 w 439"/>
                <a:gd name="T55" fmla="*/ 119 h 772"/>
                <a:gd name="T56" fmla="*/ 219 w 439"/>
                <a:gd name="T57" fmla="*/ 117 h 772"/>
                <a:gd name="T58" fmla="*/ 365 w 439"/>
                <a:gd name="T59" fmla="*/ 124 h 772"/>
                <a:gd name="T60" fmla="*/ 347 w 439"/>
                <a:gd name="T61" fmla="*/ 96 h 772"/>
                <a:gd name="T62" fmla="*/ 324 w 439"/>
                <a:gd name="T63" fmla="*/ 61 h 772"/>
                <a:gd name="T64" fmla="*/ 295 w 439"/>
                <a:gd name="T65" fmla="*/ 33 h 772"/>
                <a:gd name="T66" fmla="*/ 266 w 439"/>
                <a:gd name="T67" fmla="*/ 13 h 772"/>
                <a:gd name="T68" fmla="*/ 234 w 439"/>
                <a:gd name="T69" fmla="*/ 2 h 772"/>
                <a:gd name="T70" fmla="*/ 199 w 439"/>
                <a:gd name="T71" fmla="*/ 0 h 772"/>
                <a:gd name="T72" fmla="*/ 164 w 439"/>
                <a:gd name="T73" fmla="*/ 8 h 772"/>
                <a:gd name="T74" fmla="*/ 132 w 439"/>
                <a:gd name="T75" fmla="*/ 24 h 772"/>
                <a:gd name="T76" fmla="*/ 103 w 439"/>
                <a:gd name="T77" fmla="*/ 47 h 772"/>
                <a:gd name="T78" fmla="*/ 77 w 439"/>
                <a:gd name="T79" fmla="*/ 79 h 772"/>
                <a:gd name="T80" fmla="*/ 56 w 439"/>
                <a:gd name="T81" fmla="*/ 115 h 772"/>
                <a:gd name="T82" fmla="*/ 37 w 439"/>
                <a:gd name="T83" fmla="*/ 159 h 772"/>
                <a:gd name="T84" fmla="*/ 14 w 439"/>
                <a:gd name="T85" fmla="*/ 239 h 772"/>
                <a:gd name="T86" fmla="*/ 1 w 439"/>
                <a:gd name="T87" fmla="*/ 350 h 772"/>
                <a:gd name="T88" fmla="*/ 3 w 439"/>
                <a:gd name="T89" fmla="*/ 463 h 772"/>
                <a:gd name="T90" fmla="*/ 22 w 439"/>
                <a:gd name="T91" fmla="*/ 566 h 772"/>
                <a:gd name="T92" fmla="*/ 44 w 439"/>
                <a:gd name="T93" fmla="*/ 628 h 772"/>
                <a:gd name="T94" fmla="*/ 63 w 439"/>
                <a:gd name="T95" fmla="*/ 669 h 772"/>
                <a:gd name="T96" fmla="*/ 87 w 439"/>
                <a:gd name="T97" fmla="*/ 704 h 772"/>
                <a:gd name="T98" fmla="*/ 114 w 439"/>
                <a:gd name="T99" fmla="*/ 732 h 772"/>
                <a:gd name="T100" fmla="*/ 143 w 439"/>
                <a:gd name="T101" fmla="*/ 754 h 772"/>
                <a:gd name="T102" fmla="*/ 176 w 439"/>
                <a:gd name="T103" fmla="*/ 768 h 772"/>
                <a:gd name="T104" fmla="*/ 211 w 439"/>
                <a:gd name="T105" fmla="*/ 772 h 772"/>
                <a:gd name="T106" fmla="*/ 245 w 439"/>
                <a:gd name="T107" fmla="*/ 768 h 772"/>
                <a:gd name="T108" fmla="*/ 276 w 439"/>
                <a:gd name="T109" fmla="*/ 755 h 772"/>
                <a:gd name="T110" fmla="*/ 305 w 439"/>
                <a:gd name="T111" fmla="*/ 735 h 772"/>
                <a:gd name="T112" fmla="*/ 331 w 439"/>
                <a:gd name="T113" fmla="*/ 704 h 772"/>
                <a:gd name="T114" fmla="*/ 355 w 439"/>
                <a:gd name="T115" fmla="*/ 666 h 772"/>
                <a:gd name="T116" fmla="*/ 365 w 439"/>
                <a:gd name="T117" fmla="*/ 754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 h="772">
                  <a:moveTo>
                    <a:pt x="219" y="117"/>
                  </a:moveTo>
                  <a:lnTo>
                    <a:pt x="227" y="117"/>
                  </a:lnTo>
                  <a:lnTo>
                    <a:pt x="236" y="118"/>
                  </a:lnTo>
                  <a:lnTo>
                    <a:pt x="245" y="119"/>
                  </a:lnTo>
                  <a:lnTo>
                    <a:pt x="252" y="121"/>
                  </a:lnTo>
                  <a:lnTo>
                    <a:pt x="260" y="124"/>
                  </a:lnTo>
                  <a:lnTo>
                    <a:pt x="267" y="127"/>
                  </a:lnTo>
                  <a:lnTo>
                    <a:pt x="275" y="132"/>
                  </a:lnTo>
                  <a:lnTo>
                    <a:pt x="281" y="137"/>
                  </a:lnTo>
                  <a:lnTo>
                    <a:pt x="288" y="141"/>
                  </a:lnTo>
                  <a:lnTo>
                    <a:pt x="294" y="148"/>
                  </a:lnTo>
                  <a:lnTo>
                    <a:pt x="301" y="154"/>
                  </a:lnTo>
                  <a:lnTo>
                    <a:pt x="307" y="161"/>
                  </a:lnTo>
                  <a:lnTo>
                    <a:pt x="318" y="176"/>
                  </a:lnTo>
                  <a:lnTo>
                    <a:pt x="328" y="193"/>
                  </a:lnTo>
                  <a:lnTo>
                    <a:pt x="338" y="211"/>
                  </a:lnTo>
                  <a:lnTo>
                    <a:pt x="345" y="232"/>
                  </a:lnTo>
                  <a:lnTo>
                    <a:pt x="352" y="254"/>
                  </a:lnTo>
                  <a:lnTo>
                    <a:pt x="357" y="277"/>
                  </a:lnTo>
                  <a:lnTo>
                    <a:pt x="361" y="301"/>
                  </a:lnTo>
                  <a:lnTo>
                    <a:pt x="365" y="327"/>
                  </a:lnTo>
                  <a:lnTo>
                    <a:pt x="367" y="353"/>
                  </a:lnTo>
                  <a:lnTo>
                    <a:pt x="368" y="381"/>
                  </a:lnTo>
                  <a:lnTo>
                    <a:pt x="367" y="408"/>
                  </a:lnTo>
                  <a:lnTo>
                    <a:pt x="366" y="435"/>
                  </a:lnTo>
                  <a:lnTo>
                    <a:pt x="362" y="462"/>
                  </a:lnTo>
                  <a:lnTo>
                    <a:pt x="358" y="487"/>
                  </a:lnTo>
                  <a:lnTo>
                    <a:pt x="353" y="511"/>
                  </a:lnTo>
                  <a:lnTo>
                    <a:pt x="346" y="534"/>
                  </a:lnTo>
                  <a:lnTo>
                    <a:pt x="339" y="556"/>
                  </a:lnTo>
                  <a:lnTo>
                    <a:pt x="330" y="575"/>
                  </a:lnTo>
                  <a:lnTo>
                    <a:pt x="320" y="593"/>
                  </a:lnTo>
                  <a:lnTo>
                    <a:pt x="309" y="610"/>
                  </a:lnTo>
                  <a:lnTo>
                    <a:pt x="304" y="617"/>
                  </a:lnTo>
                  <a:lnTo>
                    <a:pt x="298" y="624"/>
                  </a:lnTo>
                  <a:lnTo>
                    <a:pt x="291" y="630"/>
                  </a:lnTo>
                  <a:lnTo>
                    <a:pt x="285" y="636"/>
                  </a:lnTo>
                  <a:lnTo>
                    <a:pt x="278" y="641"/>
                  </a:lnTo>
                  <a:lnTo>
                    <a:pt x="271" y="645"/>
                  </a:lnTo>
                  <a:lnTo>
                    <a:pt x="263" y="649"/>
                  </a:lnTo>
                  <a:lnTo>
                    <a:pt x="256" y="653"/>
                  </a:lnTo>
                  <a:lnTo>
                    <a:pt x="248" y="655"/>
                  </a:lnTo>
                  <a:lnTo>
                    <a:pt x="239" y="657"/>
                  </a:lnTo>
                  <a:lnTo>
                    <a:pt x="231" y="658"/>
                  </a:lnTo>
                  <a:lnTo>
                    <a:pt x="222" y="658"/>
                  </a:lnTo>
                  <a:lnTo>
                    <a:pt x="213" y="658"/>
                  </a:lnTo>
                  <a:lnTo>
                    <a:pt x="205" y="657"/>
                  </a:lnTo>
                  <a:lnTo>
                    <a:pt x="196" y="655"/>
                  </a:lnTo>
                  <a:lnTo>
                    <a:pt x="189" y="653"/>
                  </a:lnTo>
                  <a:lnTo>
                    <a:pt x="181" y="649"/>
                  </a:lnTo>
                  <a:lnTo>
                    <a:pt x="173" y="645"/>
                  </a:lnTo>
                  <a:lnTo>
                    <a:pt x="166" y="640"/>
                  </a:lnTo>
                  <a:lnTo>
                    <a:pt x="158" y="634"/>
                  </a:lnTo>
                  <a:lnTo>
                    <a:pt x="152" y="629"/>
                  </a:lnTo>
                  <a:lnTo>
                    <a:pt x="145" y="622"/>
                  </a:lnTo>
                  <a:lnTo>
                    <a:pt x="140" y="615"/>
                  </a:lnTo>
                  <a:lnTo>
                    <a:pt x="134" y="607"/>
                  </a:lnTo>
                  <a:lnTo>
                    <a:pt x="123" y="590"/>
                  </a:lnTo>
                  <a:lnTo>
                    <a:pt x="113" y="572"/>
                  </a:lnTo>
                  <a:lnTo>
                    <a:pt x="104" y="551"/>
                  </a:lnTo>
                  <a:lnTo>
                    <a:pt x="97" y="530"/>
                  </a:lnTo>
                  <a:lnTo>
                    <a:pt x="90" y="506"/>
                  </a:lnTo>
                  <a:lnTo>
                    <a:pt x="86" y="482"/>
                  </a:lnTo>
                  <a:lnTo>
                    <a:pt x="82" y="457"/>
                  </a:lnTo>
                  <a:lnTo>
                    <a:pt x="78" y="432"/>
                  </a:lnTo>
                  <a:lnTo>
                    <a:pt x="76" y="405"/>
                  </a:lnTo>
                  <a:lnTo>
                    <a:pt x="76" y="378"/>
                  </a:lnTo>
                  <a:lnTo>
                    <a:pt x="77" y="353"/>
                  </a:lnTo>
                  <a:lnTo>
                    <a:pt x="78" y="327"/>
                  </a:lnTo>
                  <a:lnTo>
                    <a:pt x="82" y="303"/>
                  </a:lnTo>
                  <a:lnTo>
                    <a:pt x="87" y="279"/>
                  </a:lnTo>
                  <a:lnTo>
                    <a:pt x="92" y="257"/>
                  </a:lnTo>
                  <a:lnTo>
                    <a:pt x="99" y="234"/>
                  </a:lnTo>
                  <a:lnTo>
                    <a:pt x="107" y="215"/>
                  </a:lnTo>
                  <a:lnTo>
                    <a:pt x="116" y="195"/>
                  </a:lnTo>
                  <a:lnTo>
                    <a:pt x="126" y="178"/>
                  </a:lnTo>
                  <a:lnTo>
                    <a:pt x="137" y="163"/>
                  </a:lnTo>
                  <a:lnTo>
                    <a:pt x="149" y="149"/>
                  </a:lnTo>
                  <a:lnTo>
                    <a:pt x="162" y="138"/>
                  </a:lnTo>
                  <a:lnTo>
                    <a:pt x="168" y="133"/>
                  </a:lnTo>
                  <a:lnTo>
                    <a:pt x="175" y="128"/>
                  </a:lnTo>
                  <a:lnTo>
                    <a:pt x="181" y="125"/>
                  </a:lnTo>
                  <a:lnTo>
                    <a:pt x="189" y="122"/>
                  </a:lnTo>
                  <a:lnTo>
                    <a:pt x="196" y="119"/>
                  </a:lnTo>
                  <a:lnTo>
                    <a:pt x="204" y="118"/>
                  </a:lnTo>
                  <a:lnTo>
                    <a:pt x="211" y="117"/>
                  </a:lnTo>
                  <a:lnTo>
                    <a:pt x="219" y="117"/>
                  </a:lnTo>
                  <a:close/>
                  <a:moveTo>
                    <a:pt x="439" y="20"/>
                  </a:moveTo>
                  <a:lnTo>
                    <a:pt x="365" y="20"/>
                  </a:lnTo>
                  <a:lnTo>
                    <a:pt x="365" y="124"/>
                  </a:lnTo>
                  <a:lnTo>
                    <a:pt x="362" y="124"/>
                  </a:lnTo>
                  <a:lnTo>
                    <a:pt x="355" y="110"/>
                  </a:lnTo>
                  <a:lnTo>
                    <a:pt x="347" y="96"/>
                  </a:lnTo>
                  <a:lnTo>
                    <a:pt x="340" y="84"/>
                  </a:lnTo>
                  <a:lnTo>
                    <a:pt x="331" y="72"/>
                  </a:lnTo>
                  <a:lnTo>
                    <a:pt x="324" y="61"/>
                  </a:lnTo>
                  <a:lnTo>
                    <a:pt x="314" y="51"/>
                  </a:lnTo>
                  <a:lnTo>
                    <a:pt x="305" y="41"/>
                  </a:lnTo>
                  <a:lnTo>
                    <a:pt x="295" y="33"/>
                  </a:lnTo>
                  <a:lnTo>
                    <a:pt x="286" y="25"/>
                  </a:lnTo>
                  <a:lnTo>
                    <a:pt x="276" y="18"/>
                  </a:lnTo>
                  <a:lnTo>
                    <a:pt x="266" y="13"/>
                  </a:lnTo>
                  <a:lnTo>
                    <a:pt x="256" y="9"/>
                  </a:lnTo>
                  <a:lnTo>
                    <a:pt x="245" y="4"/>
                  </a:lnTo>
                  <a:lnTo>
                    <a:pt x="234" y="2"/>
                  </a:lnTo>
                  <a:lnTo>
                    <a:pt x="223" y="0"/>
                  </a:lnTo>
                  <a:lnTo>
                    <a:pt x="211" y="0"/>
                  </a:lnTo>
                  <a:lnTo>
                    <a:pt x="199" y="0"/>
                  </a:lnTo>
                  <a:lnTo>
                    <a:pt x="187" y="1"/>
                  </a:lnTo>
                  <a:lnTo>
                    <a:pt x="176" y="4"/>
                  </a:lnTo>
                  <a:lnTo>
                    <a:pt x="164" y="8"/>
                  </a:lnTo>
                  <a:lnTo>
                    <a:pt x="153" y="12"/>
                  </a:lnTo>
                  <a:lnTo>
                    <a:pt x="142" y="17"/>
                  </a:lnTo>
                  <a:lnTo>
                    <a:pt x="132" y="24"/>
                  </a:lnTo>
                  <a:lnTo>
                    <a:pt x="123" y="31"/>
                  </a:lnTo>
                  <a:lnTo>
                    <a:pt x="113" y="39"/>
                  </a:lnTo>
                  <a:lnTo>
                    <a:pt x="103" y="47"/>
                  </a:lnTo>
                  <a:lnTo>
                    <a:pt x="95" y="57"/>
                  </a:lnTo>
                  <a:lnTo>
                    <a:pt x="86" y="68"/>
                  </a:lnTo>
                  <a:lnTo>
                    <a:pt x="77" y="79"/>
                  </a:lnTo>
                  <a:lnTo>
                    <a:pt x="70" y="91"/>
                  </a:lnTo>
                  <a:lnTo>
                    <a:pt x="62" y="102"/>
                  </a:lnTo>
                  <a:lnTo>
                    <a:pt x="56" y="115"/>
                  </a:lnTo>
                  <a:lnTo>
                    <a:pt x="49" y="129"/>
                  </a:lnTo>
                  <a:lnTo>
                    <a:pt x="43" y="143"/>
                  </a:lnTo>
                  <a:lnTo>
                    <a:pt x="37" y="159"/>
                  </a:lnTo>
                  <a:lnTo>
                    <a:pt x="31" y="174"/>
                  </a:lnTo>
                  <a:lnTo>
                    <a:pt x="22" y="206"/>
                  </a:lnTo>
                  <a:lnTo>
                    <a:pt x="14" y="239"/>
                  </a:lnTo>
                  <a:lnTo>
                    <a:pt x="7" y="275"/>
                  </a:lnTo>
                  <a:lnTo>
                    <a:pt x="3" y="312"/>
                  </a:lnTo>
                  <a:lnTo>
                    <a:pt x="1" y="350"/>
                  </a:lnTo>
                  <a:lnTo>
                    <a:pt x="0" y="388"/>
                  </a:lnTo>
                  <a:lnTo>
                    <a:pt x="1" y="426"/>
                  </a:lnTo>
                  <a:lnTo>
                    <a:pt x="3" y="463"/>
                  </a:lnTo>
                  <a:lnTo>
                    <a:pt x="8" y="498"/>
                  </a:lnTo>
                  <a:lnTo>
                    <a:pt x="14" y="533"/>
                  </a:lnTo>
                  <a:lnTo>
                    <a:pt x="22" y="566"/>
                  </a:lnTo>
                  <a:lnTo>
                    <a:pt x="32" y="599"/>
                  </a:lnTo>
                  <a:lnTo>
                    <a:pt x="37" y="614"/>
                  </a:lnTo>
                  <a:lnTo>
                    <a:pt x="44" y="628"/>
                  </a:lnTo>
                  <a:lnTo>
                    <a:pt x="50" y="642"/>
                  </a:lnTo>
                  <a:lnTo>
                    <a:pt x="57" y="656"/>
                  </a:lnTo>
                  <a:lnTo>
                    <a:pt x="63" y="669"/>
                  </a:lnTo>
                  <a:lnTo>
                    <a:pt x="71" y="682"/>
                  </a:lnTo>
                  <a:lnTo>
                    <a:pt x="78" y="693"/>
                  </a:lnTo>
                  <a:lnTo>
                    <a:pt x="87" y="704"/>
                  </a:lnTo>
                  <a:lnTo>
                    <a:pt x="96" y="714"/>
                  </a:lnTo>
                  <a:lnTo>
                    <a:pt x="104" y="724"/>
                  </a:lnTo>
                  <a:lnTo>
                    <a:pt x="114" y="732"/>
                  </a:lnTo>
                  <a:lnTo>
                    <a:pt x="124" y="741"/>
                  </a:lnTo>
                  <a:lnTo>
                    <a:pt x="134" y="748"/>
                  </a:lnTo>
                  <a:lnTo>
                    <a:pt x="143" y="754"/>
                  </a:lnTo>
                  <a:lnTo>
                    <a:pt x="154" y="759"/>
                  </a:lnTo>
                  <a:lnTo>
                    <a:pt x="165" y="764"/>
                  </a:lnTo>
                  <a:lnTo>
                    <a:pt x="176" y="768"/>
                  </a:lnTo>
                  <a:lnTo>
                    <a:pt x="187" y="770"/>
                  </a:lnTo>
                  <a:lnTo>
                    <a:pt x="199" y="771"/>
                  </a:lnTo>
                  <a:lnTo>
                    <a:pt x="211" y="772"/>
                  </a:lnTo>
                  <a:lnTo>
                    <a:pt x="223" y="772"/>
                  </a:lnTo>
                  <a:lnTo>
                    <a:pt x="234" y="770"/>
                  </a:lnTo>
                  <a:lnTo>
                    <a:pt x="245" y="768"/>
                  </a:lnTo>
                  <a:lnTo>
                    <a:pt x="256" y="765"/>
                  </a:lnTo>
                  <a:lnTo>
                    <a:pt x="266" y="761"/>
                  </a:lnTo>
                  <a:lnTo>
                    <a:pt x="276" y="755"/>
                  </a:lnTo>
                  <a:lnTo>
                    <a:pt x="286" y="750"/>
                  </a:lnTo>
                  <a:lnTo>
                    <a:pt x="295" y="742"/>
                  </a:lnTo>
                  <a:lnTo>
                    <a:pt x="305" y="735"/>
                  </a:lnTo>
                  <a:lnTo>
                    <a:pt x="314" y="725"/>
                  </a:lnTo>
                  <a:lnTo>
                    <a:pt x="324" y="715"/>
                  </a:lnTo>
                  <a:lnTo>
                    <a:pt x="331" y="704"/>
                  </a:lnTo>
                  <a:lnTo>
                    <a:pt x="340" y="693"/>
                  </a:lnTo>
                  <a:lnTo>
                    <a:pt x="347" y="680"/>
                  </a:lnTo>
                  <a:lnTo>
                    <a:pt x="355" y="666"/>
                  </a:lnTo>
                  <a:lnTo>
                    <a:pt x="362" y="651"/>
                  </a:lnTo>
                  <a:lnTo>
                    <a:pt x="365" y="651"/>
                  </a:lnTo>
                  <a:lnTo>
                    <a:pt x="365" y="754"/>
                  </a:lnTo>
                  <a:lnTo>
                    <a:pt x="439" y="754"/>
                  </a:lnTo>
                  <a:lnTo>
                    <a:pt x="439" y="2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6" name="Freeform 24"/>
            <p:cNvSpPr>
              <a:spLocks noChangeAspect="1"/>
            </p:cNvSpPr>
            <p:nvPr/>
          </p:nvSpPr>
          <p:spPr bwMode="black">
            <a:xfrm>
              <a:off x="2862" y="3723"/>
              <a:ext cx="33" cy="167"/>
            </a:xfrm>
            <a:custGeom>
              <a:avLst/>
              <a:gdLst>
                <a:gd name="T0" fmla="*/ 119 w 199"/>
                <a:gd name="T1" fmla="*/ 998 h 998"/>
                <a:gd name="T2" fmla="*/ 46 w 199"/>
                <a:gd name="T3" fmla="*/ 998 h 998"/>
                <a:gd name="T4" fmla="*/ 46 w 199"/>
                <a:gd name="T5" fmla="*/ 379 h 998"/>
                <a:gd name="T6" fmla="*/ 0 w 199"/>
                <a:gd name="T7" fmla="*/ 379 h 998"/>
                <a:gd name="T8" fmla="*/ 0 w 199"/>
                <a:gd name="T9" fmla="*/ 264 h 998"/>
                <a:gd name="T10" fmla="*/ 46 w 199"/>
                <a:gd name="T11" fmla="*/ 264 h 998"/>
                <a:gd name="T12" fmla="*/ 46 w 199"/>
                <a:gd name="T13" fmla="*/ 0 h 998"/>
                <a:gd name="T14" fmla="*/ 119 w 199"/>
                <a:gd name="T15" fmla="*/ 0 h 998"/>
                <a:gd name="T16" fmla="*/ 119 w 199"/>
                <a:gd name="T17" fmla="*/ 264 h 998"/>
                <a:gd name="T18" fmla="*/ 199 w 199"/>
                <a:gd name="T19" fmla="*/ 264 h 998"/>
                <a:gd name="T20" fmla="*/ 199 w 199"/>
                <a:gd name="T21" fmla="*/ 379 h 998"/>
                <a:gd name="T22" fmla="*/ 119 w 199"/>
                <a:gd name="T23" fmla="*/ 379 h 998"/>
                <a:gd name="T24" fmla="*/ 119 w 199"/>
                <a:gd name="T25" fmla="*/ 99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998">
                  <a:moveTo>
                    <a:pt x="119" y="998"/>
                  </a:moveTo>
                  <a:lnTo>
                    <a:pt x="46" y="998"/>
                  </a:lnTo>
                  <a:lnTo>
                    <a:pt x="46" y="379"/>
                  </a:lnTo>
                  <a:lnTo>
                    <a:pt x="0" y="379"/>
                  </a:lnTo>
                  <a:lnTo>
                    <a:pt x="0" y="264"/>
                  </a:lnTo>
                  <a:lnTo>
                    <a:pt x="46" y="264"/>
                  </a:lnTo>
                  <a:lnTo>
                    <a:pt x="46" y="0"/>
                  </a:lnTo>
                  <a:lnTo>
                    <a:pt x="119" y="0"/>
                  </a:lnTo>
                  <a:lnTo>
                    <a:pt x="119" y="264"/>
                  </a:lnTo>
                  <a:lnTo>
                    <a:pt x="199" y="264"/>
                  </a:lnTo>
                  <a:lnTo>
                    <a:pt x="199" y="379"/>
                  </a:lnTo>
                  <a:lnTo>
                    <a:pt x="119" y="379"/>
                  </a:lnTo>
                  <a:lnTo>
                    <a:pt x="119" y="998"/>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7" name="Freeform 25"/>
            <p:cNvSpPr>
              <a:spLocks noChangeAspect="1" noEditPoints="1"/>
            </p:cNvSpPr>
            <p:nvPr/>
          </p:nvSpPr>
          <p:spPr bwMode="black">
            <a:xfrm>
              <a:off x="2900" y="3764"/>
              <a:ext cx="77" cy="129"/>
            </a:xfrm>
            <a:custGeom>
              <a:avLst/>
              <a:gdLst>
                <a:gd name="T0" fmla="*/ 256 w 461"/>
                <a:gd name="T1" fmla="*/ 119 h 772"/>
                <a:gd name="T2" fmla="*/ 287 w 461"/>
                <a:gd name="T3" fmla="*/ 133 h 772"/>
                <a:gd name="T4" fmla="*/ 314 w 461"/>
                <a:gd name="T5" fmla="*/ 155 h 772"/>
                <a:gd name="T6" fmla="*/ 353 w 461"/>
                <a:gd name="T7" fmla="*/ 215 h 772"/>
                <a:gd name="T8" fmla="*/ 380 w 461"/>
                <a:gd name="T9" fmla="*/ 306 h 772"/>
                <a:gd name="T10" fmla="*/ 386 w 461"/>
                <a:gd name="T11" fmla="*/ 414 h 772"/>
                <a:gd name="T12" fmla="*/ 369 w 461"/>
                <a:gd name="T13" fmla="*/ 516 h 772"/>
                <a:gd name="T14" fmla="*/ 333 w 461"/>
                <a:gd name="T15" fmla="*/ 597 h 772"/>
                <a:gd name="T16" fmla="*/ 301 w 461"/>
                <a:gd name="T17" fmla="*/ 632 h 772"/>
                <a:gd name="T18" fmla="*/ 272 w 461"/>
                <a:gd name="T19" fmla="*/ 651 h 772"/>
                <a:gd name="T20" fmla="*/ 239 w 461"/>
                <a:gd name="T21" fmla="*/ 658 h 772"/>
                <a:gd name="T22" fmla="*/ 205 w 461"/>
                <a:gd name="T23" fmla="*/ 656 h 772"/>
                <a:gd name="T24" fmla="*/ 174 w 461"/>
                <a:gd name="T25" fmla="*/ 642 h 772"/>
                <a:gd name="T26" fmla="*/ 147 w 461"/>
                <a:gd name="T27" fmla="*/ 619 h 772"/>
                <a:gd name="T28" fmla="*/ 108 w 461"/>
                <a:gd name="T29" fmla="*/ 560 h 772"/>
                <a:gd name="T30" fmla="*/ 81 w 461"/>
                <a:gd name="T31" fmla="*/ 467 h 772"/>
                <a:gd name="T32" fmla="*/ 75 w 461"/>
                <a:gd name="T33" fmla="*/ 358 h 772"/>
                <a:gd name="T34" fmla="*/ 92 w 461"/>
                <a:gd name="T35" fmla="*/ 258 h 772"/>
                <a:gd name="T36" fmla="*/ 129 w 461"/>
                <a:gd name="T37" fmla="*/ 178 h 772"/>
                <a:gd name="T38" fmla="*/ 160 w 461"/>
                <a:gd name="T39" fmla="*/ 142 h 772"/>
                <a:gd name="T40" fmla="*/ 189 w 461"/>
                <a:gd name="T41" fmla="*/ 124 h 772"/>
                <a:gd name="T42" fmla="*/ 221 w 461"/>
                <a:gd name="T43" fmla="*/ 117 h 772"/>
                <a:gd name="T44" fmla="*/ 254 w 461"/>
                <a:gd name="T45" fmla="*/ 770 h 772"/>
                <a:gd name="T46" fmla="*/ 299 w 461"/>
                <a:gd name="T47" fmla="*/ 755 h 772"/>
                <a:gd name="T48" fmla="*/ 340 w 461"/>
                <a:gd name="T49" fmla="*/ 727 h 772"/>
                <a:gd name="T50" fmla="*/ 377 w 461"/>
                <a:gd name="T51" fmla="*/ 685 h 772"/>
                <a:gd name="T52" fmla="*/ 408 w 461"/>
                <a:gd name="T53" fmla="*/ 633 h 772"/>
                <a:gd name="T54" fmla="*/ 433 w 461"/>
                <a:gd name="T55" fmla="*/ 573 h 772"/>
                <a:gd name="T56" fmla="*/ 450 w 461"/>
                <a:gd name="T57" fmla="*/ 504 h 772"/>
                <a:gd name="T58" fmla="*/ 460 w 461"/>
                <a:gd name="T59" fmla="*/ 428 h 772"/>
                <a:gd name="T60" fmla="*/ 460 w 461"/>
                <a:gd name="T61" fmla="*/ 348 h 772"/>
                <a:gd name="T62" fmla="*/ 450 w 461"/>
                <a:gd name="T63" fmla="*/ 272 h 772"/>
                <a:gd name="T64" fmla="*/ 434 w 461"/>
                <a:gd name="T65" fmla="*/ 202 h 772"/>
                <a:gd name="T66" fmla="*/ 409 w 461"/>
                <a:gd name="T67" fmla="*/ 140 h 772"/>
                <a:gd name="T68" fmla="*/ 378 w 461"/>
                <a:gd name="T69" fmla="*/ 87 h 772"/>
                <a:gd name="T70" fmla="*/ 341 w 461"/>
                <a:gd name="T71" fmla="*/ 46 h 772"/>
                <a:gd name="T72" fmla="*/ 300 w 461"/>
                <a:gd name="T73" fmla="*/ 17 h 772"/>
                <a:gd name="T74" fmla="*/ 255 w 461"/>
                <a:gd name="T75" fmla="*/ 1 h 772"/>
                <a:gd name="T76" fmla="*/ 206 w 461"/>
                <a:gd name="T77" fmla="*/ 1 h 772"/>
                <a:gd name="T78" fmla="*/ 161 w 461"/>
                <a:gd name="T79" fmla="*/ 17 h 772"/>
                <a:gd name="T80" fmla="*/ 120 w 461"/>
                <a:gd name="T81" fmla="*/ 46 h 772"/>
                <a:gd name="T82" fmla="*/ 83 w 461"/>
                <a:gd name="T83" fmla="*/ 87 h 772"/>
                <a:gd name="T84" fmla="*/ 52 w 461"/>
                <a:gd name="T85" fmla="*/ 140 h 772"/>
                <a:gd name="T86" fmla="*/ 27 w 461"/>
                <a:gd name="T87" fmla="*/ 202 h 772"/>
                <a:gd name="T88" fmla="*/ 10 w 461"/>
                <a:gd name="T89" fmla="*/ 272 h 772"/>
                <a:gd name="T90" fmla="*/ 1 w 461"/>
                <a:gd name="T91" fmla="*/ 348 h 772"/>
                <a:gd name="T92" fmla="*/ 1 w 461"/>
                <a:gd name="T93" fmla="*/ 428 h 772"/>
                <a:gd name="T94" fmla="*/ 10 w 461"/>
                <a:gd name="T95" fmla="*/ 504 h 772"/>
                <a:gd name="T96" fmla="*/ 28 w 461"/>
                <a:gd name="T97" fmla="*/ 573 h 772"/>
                <a:gd name="T98" fmla="*/ 53 w 461"/>
                <a:gd name="T99" fmla="*/ 633 h 772"/>
                <a:gd name="T100" fmla="*/ 84 w 461"/>
                <a:gd name="T101" fmla="*/ 685 h 772"/>
                <a:gd name="T102" fmla="*/ 121 w 461"/>
                <a:gd name="T103" fmla="*/ 727 h 772"/>
                <a:gd name="T104" fmla="*/ 162 w 461"/>
                <a:gd name="T105" fmla="*/ 755 h 772"/>
                <a:gd name="T106" fmla="*/ 207 w 461"/>
                <a:gd name="T107" fmla="*/ 77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772">
                  <a:moveTo>
                    <a:pt x="230" y="117"/>
                  </a:moveTo>
                  <a:lnTo>
                    <a:pt x="239" y="117"/>
                  </a:lnTo>
                  <a:lnTo>
                    <a:pt x="247" y="118"/>
                  </a:lnTo>
                  <a:lnTo>
                    <a:pt x="256" y="119"/>
                  </a:lnTo>
                  <a:lnTo>
                    <a:pt x="264" y="122"/>
                  </a:lnTo>
                  <a:lnTo>
                    <a:pt x="272" y="124"/>
                  </a:lnTo>
                  <a:lnTo>
                    <a:pt x="280" y="128"/>
                  </a:lnTo>
                  <a:lnTo>
                    <a:pt x="287" y="133"/>
                  </a:lnTo>
                  <a:lnTo>
                    <a:pt x="294" y="137"/>
                  </a:lnTo>
                  <a:lnTo>
                    <a:pt x="301" y="142"/>
                  </a:lnTo>
                  <a:lnTo>
                    <a:pt x="308" y="149"/>
                  </a:lnTo>
                  <a:lnTo>
                    <a:pt x="314" y="155"/>
                  </a:lnTo>
                  <a:lnTo>
                    <a:pt x="321" y="162"/>
                  </a:lnTo>
                  <a:lnTo>
                    <a:pt x="333" y="178"/>
                  </a:lnTo>
                  <a:lnTo>
                    <a:pt x="343" y="195"/>
                  </a:lnTo>
                  <a:lnTo>
                    <a:pt x="353" y="215"/>
                  </a:lnTo>
                  <a:lnTo>
                    <a:pt x="362" y="235"/>
                  </a:lnTo>
                  <a:lnTo>
                    <a:pt x="369" y="258"/>
                  </a:lnTo>
                  <a:lnTo>
                    <a:pt x="376" y="282"/>
                  </a:lnTo>
                  <a:lnTo>
                    <a:pt x="380" y="306"/>
                  </a:lnTo>
                  <a:lnTo>
                    <a:pt x="383" y="332"/>
                  </a:lnTo>
                  <a:lnTo>
                    <a:pt x="386" y="358"/>
                  </a:lnTo>
                  <a:lnTo>
                    <a:pt x="387" y="386"/>
                  </a:lnTo>
                  <a:lnTo>
                    <a:pt x="386" y="414"/>
                  </a:lnTo>
                  <a:lnTo>
                    <a:pt x="383" y="441"/>
                  </a:lnTo>
                  <a:lnTo>
                    <a:pt x="380" y="467"/>
                  </a:lnTo>
                  <a:lnTo>
                    <a:pt x="376" y="492"/>
                  </a:lnTo>
                  <a:lnTo>
                    <a:pt x="369" y="516"/>
                  </a:lnTo>
                  <a:lnTo>
                    <a:pt x="362" y="538"/>
                  </a:lnTo>
                  <a:lnTo>
                    <a:pt x="353" y="560"/>
                  </a:lnTo>
                  <a:lnTo>
                    <a:pt x="343" y="579"/>
                  </a:lnTo>
                  <a:lnTo>
                    <a:pt x="333" y="597"/>
                  </a:lnTo>
                  <a:lnTo>
                    <a:pt x="321" y="612"/>
                  </a:lnTo>
                  <a:lnTo>
                    <a:pt x="314" y="619"/>
                  </a:lnTo>
                  <a:lnTo>
                    <a:pt x="308" y="626"/>
                  </a:lnTo>
                  <a:lnTo>
                    <a:pt x="301" y="632"/>
                  </a:lnTo>
                  <a:lnTo>
                    <a:pt x="294" y="638"/>
                  </a:lnTo>
                  <a:lnTo>
                    <a:pt x="287" y="642"/>
                  </a:lnTo>
                  <a:lnTo>
                    <a:pt x="280" y="646"/>
                  </a:lnTo>
                  <a:lnTo>
                    <a:pt x="272" y="651"/>
                  </a:lnTo>
                  <a:lnTo>
                    <a:pt x="264" y="653"/>
                  </a:lnTo>
                  <a:lnTo>
                    <a:pt x="256" y="656"/>
                  </a:lnTo>
                  <a:lnTo>
                    <a:pt x="247" y="657"/>
                  </a:lnTo>
                  <a:lnTo>
                    <a:pt x="239" y="658"/>
                  </a:lnTo>
                  <a:lnTo>
                    <a:pt x="230" y="658"/>
                  </a:lnTo>
                  <a:lnTo>
                    <a:pt x="221" y="658"/>
                  </a:lnTo>
                  <a:lnTo>
                    <a:pt x="214" y="657"/>
                  </a:lnTo>
                  <a:lnTo>
                    <a:pt x="205" y="656"/>
                  </a:lnTo>
                  <a:lnTo>
                    <a:pt x="197" y="653"/>
                  </a:lnTo>
                  <a:lnTo>
                    <a:pt x="189" y="651"/>
                  </a:lnTo>
                  <a:lnTo>
                    <a:pt x="181" y="646"/>
                  </a:lnTo>
                  <a:lnTo>
                    <a:pt x="174" y="642"/>
                  </a:lnTo>
                  <a:lnTo>
                    <a:pt x="167" y="638"/>
                  </a:lnTo>
                  <a:lnTo>
                    <a:pt x="160" y="632"/>
                  </a:lnTo>
                  <a:lnTo>
                    <a:pt x="153" y="626"/>
                  </a:lnTo>
                  <a:lnTo>
                    <a:pt x="147" y="619"/>
                  </a:lnTo>
                  <a:lnTo>
                    <a:pt x="140" y="612"/>
                  </a:lnTo>
                  <a:lnTo>
                    <a:pt x="129" y="597"/>
                  </a:lnTo>
                  <a:lnTo>
                    <a:pt x="118" y="579"/>
                  </a:lnTo>
                  <a:lnTo>
                    <a:pt x="108" y="560"/>
                  </a:lnTo>
                  <a:lnTo>
                    <a:pt x="99" y="538"/>
                  </a:lnTo>
                  <a:lnTo>
                    <a:pt x="92" y="516"/>
                  </a:lnTo>
                  <a:lnTo>
                    <a:pt x="85" y="492"/>
                  </a:lnTo>
                  <a:lnTo>
                    <a:pt x="81" y="467"/>
                  </a:lnTo>
                  <a:lnTo>
                    <a:pt x="77" y="441"/>
                  </a:lnTo>
                  <a:lnTo>
                    <a:pt x="75" y="414"/>
                  </a:lnTo>
                  <a:lnTo>
                    <a:pt x="75" y="386"/>
                  </a:lnTo>
                  <a:lnTo>
                    <a:pt x="75" y="358"/>
                  </a:lnTo>
                  <a:lnTo>
                    <a:pt x="77" y="332"/>
                  </a:lnTo>
                  <a:lnTo>
                    <a:pt x="81" y="306"/>
                  </a:lnTo>
                  <a:lnTo>
                    <a:pt x="85" y="282"/>
                  </a:lnTo>
                  <a:lnTo>
                    <a:pt x="92" y="258"/>
                  </a:lnTo>
                  <a:lnTo>
                    <a:pt x="99" y="235"/>
                  </a:lnTo>
                  <a:lnTo>
                    <a:pt x="108" y="215"/>
                  </a:lnTo>
                  <a:lnTo>
                    <a:pt x="118" y="195"/>
                  </a:lnTo>
                  <a:lnTo>
                    <a:pt x="129" y="178"/>
                  </a:lnTo>
                  <a:lnTo>
                    <a:pt x="140" y="162"/>
                  </a:lnTo>
                  <a:lnTo>
                    <a:pt x="147" y="155"/>
                  </a:lnTo>
                  <a:lnTo>
                    <a:pt x="153" y="149"/>
                  </a:lnTo>
                  <a:lnTo>
                    <a:pt x="160" y="142"/>
                  </a:lnTo>
                  <a:lnTo>
                    <a:pt x="167" y="137"/>
                  </a:lnTo>
                  <a:lnTo>
                    <a:pt x="174" y="133"/>
                  </a:lnTo>
                  <a:lnTo>
                    <a:pt x="181" y="128"/>
                  </a:lnTo>
                  <a:lnTo>
                    <a:pt x="189" y="124"/>
                  </a:lnTo>
                  <a:lnTo>
                    <a:pt x="197" y="122"/>
                  </a:lnTo>
                  <a:lnTo>
                    <a:pt x="205" y="119"/>
                  </a:lnTo>
                  <a:lnTo>
                    <a:pt x="214" y="118"/>
                  </a:lnTo>
                  <a:lnTo>
                    <a:pt x="221" y="117"/>
                  </a:lnTo>
                  <a:lnTo>
                    <a:pt x="230" y="117"/>
                  </a:lnTo>
                  <a:close/>
                  <a:moveTo>
                    <a:pt x="230" y="772"/>
                  </a:moveTo>
                  <a:lnTo>
                    <a:pt x="242" y="772"/>
                  </a:lnTo>
                  <a:lnTo>
                    <a:pt x="254" y="770"/>
                  </a:lnTo>
                  <a:lnTo>
                    <a:pt x="266" y="768"/>
                  </a:lnTo>
                  <a:lnTo>
                    <a:pt x="276" y="765"/>
                  </a:lnTo>
                  <a:lnTo>
                    <a:pt x="288" y="761"/>
                  </a:lnTo>
                  <a:lnTo>
                    <a:pt x="299" y="755"/>
                  </a:lnTo>
                  <a:lnTo>
                    <a:pt x="310" y="750"/>
                  </a:lnTo>
                  <a:lnTo>
                    <a:pt x="320" y="742"/>
                  </a:lnTo>
                  <a:lnTo>
                    <a:pt x="330" y="735"/>
                  </a:lnTo>
                  <a:lnTo>
                    <a:pt x="340" y="727"/>
                  </a:lnTo>
                  <a:lnTo>
                    <a:pt x="350" y="717"/>
                  </a:lnTo>
                  <a:lnTo>
                    <a:pt x="360" y="708"/>
                  </a:lnTo>
                  <a:lnTo>
                    <a:pt x="368" y="697"/>
                  </a:lnTo>
                  <a:lnTo>
                    <a:pt x="377" y="685"/>
                  </a:lnTo>
                  <a:lnTo>
                    <a:pt x="386" y="673"/>
                  </a:lnTo>
                  <a:lnTo>
                    <a:pt x="393" y="661"/>
                  </a:lnTo>
                  <a:lnTo>
                    <a:pt x="401" y="647"/>
                  </a:lnTo>
                  <a:lnTo>
                    <a:pt x="408" y="633"/>
                  </a:lnTo>
                  <a:lnTo>
                    <a:pt x="415" y="619"/>
                  </a:lnTo>
                  <a:lnTo>
                    <a:pt x="421" y="604"/>
                  </a:lnTo>
                  <a:lnTo>
                    <a:pt x="428" y="589"/>
                  </a:lnTo>
                  <a:lnTo>
                    <a:pt x="433" y="573"/>
                  </a:lnTo>
                  <a:lnTo>
                    <a:pt x="438" y="556"/>
                  </a:lnTo>
                  <a:lnTo>
                    <a:pt x="443" y="539"/>
                  </a:lnTo>
                  <a:lnTo>
                    <a:pt x="447" y="521"/>
                  </a:lnTo>
                  <a:lnTo>
                    <a:pt x="450" y="504"/>
                  </a:lnTo>
                  <a:lnTo>
                    <a:pt x="454" y="485"/>
                  </a:lnTo>
                  <a:lnTo>
                    <a:pt x="457" y="467"/>
                  </a:lnTo>
                  <a:lnTo>
                    <a:pt x="458" y="448"/>
                  </a:lnTo>
                  <a:lnTo>
                    <a:pt x="460" y="428"/>
                  </a:lnTo>
                  <a:lnTo>
                    <a:pt x="461" y="409"/>
                  </a:lnTo>
                  <a:lnTo>
                    <a:pt x="461" y="388"/>
                  </a:lnTo>
                  <a:lnTo>
                    <a:pt x="461" y="368"/>
                  </a:lnTo>
                  <a:lnTo>
                    <a:pt x="460" y="348"/>
                  </a:lnTo>
                  <a:lnTo>
                    <a:pt x="458" y="329"/>
                  </a:lnTo>
                  <a:lnTo>
                    <a:pt x="457" y="310"/>
                  </a:lnTo>
                  <a:lnTo>
                    <a:pt x="454" y="290"/>
                  </a:lnTo>
                  <a:lnTo>
                    <a:pt x="450" y="272"/>
                  </a:lnTo>
                  <a:lnTo>
                    <a:pt x="447" y="254"/>
                  </a:lnTo>
                  <a:lnTo>
                    <a:pt x="443" y="236"/>
                  </a:lnTo>
                  <a:lnTo>
                    <a:pt x="438" y="219"/>
                  </a:lnTo>
                  <a:lnTo>
                    <a:pt x="434" y="202"/>
                  </a:lnTo>
                  <a:lnTo>
                    <a:pt x="428" y="186"/>
                  </a:lnTo>
                  <a:lnTo>
                    <a:pt x="422" y="170"/>
                  </a:lnTo>
                  <a:lnTo>
                    <a:pt x="416" y="155"/>
                  </a:lnTo>
                  <a:lnTo>
                    <a:pt x="409" y="140"/>
                  </a:lnTo>
                  <a:lnTo>
                    <a:pt x="402" y="126"/>
                  </a:lnTo>
                  <a:lnTo>
                    <a:pt x="394" y="112"/>
                  </a:lnTo>
                  <a:lnTo>
                    <a:pt x="387" y="100"/>
                  </a:lnTo>
                  <a:lnTo>
                    <a:pt x="378" y="87"/>
                  </a:lnTo>
                  <a:lnTo>
                    <a:pt x="369" y="77"/>
                  </a:lnTo>
                  <a:lnTo>
                    <a:pt x="361" y="66"/>
                  </a:lnTo>
                  <a:lnTo>
                    <a:pt x="351" y="55"/>
                  </a:lnTo>
                  <a:lnTo>
                    <a:pt x="341" y="46"/>
                  </a:lnTo>
                  <a:lnTo>
                    <a:pt x="332" y="38"/>
                  </a:lnTo>
                  <a:lnTo>
                    <a:pt x="321" y="30"/>
                  </a:lnTo>
                  <a:lnTo>
                    <a:pt x="311" y="23"/>
                  </a:lnTo>
                  <a:lnTo>
                    <a:pt x="300" y="17"/>
                  </a:lnTo>
                  <a:lnTo>
                    <a:pt x="289" y="12"/>
                  </a:lnTo>
                  <a:lnTo>
                    <a:pt x="278" y="8"/>
                  </a:lnTo>
                  <a:lnTo>
                    <a:pt x="266" y="4"/>
                  </a:lnTo>
                  <a:lnTo>
                    <a:pt x="255" y="1"/>
                  </a:lnTo>
                  <a:lnTo>
                    <a:pt x="243" y="0"/>
                  </a:lnTo>
                  <a:lnTo>
                    <a:pt x="230" y="0"/>
                  </a:lnTo>
                  <a:lnTo>
                    <a:pt x="218" y="0"/>
                  </a:lnTo>
                  <a:lnTo>
                    <a:pt x="206" y="1"/>
                  </a:lnTo>
                  <a:lnTo>
                    <a:pt x="194" y="4"/>
                  </a:lnTo>
                  <a:lnTo>
                    <a:pt x="184" y="8"/>
                  </a:lnTo>
                  <a:lnTo>
                    <a:pt x="172" y="12"/>
                  </a:lnTo>
                  <a:lnTo>
                    <a:pt x="161" y="17"/>
                  </a:lnTo>
                  <a:lnTo>
                    <a:pt x="150" y="23"/>
                  </a:lnTo>
                  <a:lnTo>
                    <a:pt x="139" y="30"/>
                  </a:lnTo>
                  <a:lnTo>
                    <a:pt x="130" y="38"/>
                  </a:lnTo>
                  <a:lnTo>
                    <a:pt x="120" y="46"/>
                  </a:lnTo>
                  <a:lnTo>
                    <a:pt x="110" y="55"/>
                  </a:lnTo>
                  <a:lnTo>
                    <a:pt x="101" y="66"/>
                  </a:lnTo>
                  <a:lnTo>
                    <a:pt x="92" y="77"/>
                  </a:lnTo>
                  <a:lnTo>
                    <a:pt x="83" y="87"/>
                  </a:lnTo>
                  <a:lnTo>
                    <a:pt x="75" y="100"/>
                  </a:lnTo>
                  <a:lnTo>
                    <a:pt x="67" y="112"/>
                  </a:lnTo>
                  <a:lnTo>
                    <a:pt x="59" y="126"/>
                  </a:lnTo>
                  <a:lnTo>
                    <a:pt x="52" y="140"/>
                  </a:lnTo>
                  <a:lnTo>
                    <a:pt x="45" y="155"/>
                  </a:lnTo>
                  <a:lnTo>
                    <a:pt x="39" y="170"/>
                  </a:lnTo>
                  <a:lnTo>
                    <a:pt x="32" y="186"/>
                  </a:lnTo>
                  <a:lnTo>
                    <a:pt x="27" y="202"/>
                  </a:lnTo>
                  <a:lnTo>
                    <a:pt x="23" y="219"/>
                  </a:lnTo>
                  <a:lnTo>
                    <a:pt x="17" y="236"/>
                  </a:lnTo>
                  <a:lnTo>
                    <a:pt x="14" y="254"/>
                  </a:lnTo>
                  <a:lnTo>
                    <a:pt x="10" y="272"/>
                  </a:lnTo>
                  <a:lnTo>
                    <a:pt x="7" y="290"/>
                  </a:lnTo>
                  <a:lnTo>
                    <a:pt x="4" y="310"/>
                  </a:lnTo>
                  <a:lnTo>
                    <a:pt x="2" y="329"/>
                  </a:lnTo>
                  <a:lnTo>
                    <a:pt x="1" y="348"/>
                  </a:lnTo>
                  <a:lnTo>
                    <a:pt x="0" y="368"/>
                  </a:lnTo>
                  <a:lnTo>
                    <a:pt x="0" y="388"/>
                  </a:lnTo>
                  <a:lnTo>
                    <a:pt x="0" y="409"/>
                  </a:lnTo>
                  <a:lnTo>
                    <a:pt x="1" y="428"/>
                  </a:lnTo>
                  <a:lnTo>
                    <a:pt x="2" y="448"/>
                  </a:lnTo>
                  <a:lnTo>
                    <a:pt x="4" y="467"/>
                  </a:lnTo>
                  <a:lnTo>
                    <a:pt x="8" y="485"/>
                  </a:lnTo>
                  <a:lnTo>
                    <a:pt x="10" y="504"/>
                  </a:lnTo>
                  <a:lnTo>
                    <a:pt x="14" y="521"/>
                  </a:lnTo>
                  <a:lnTo>
                    <a:pt x="18" y="539"/>
                  </a:lnTo>
                  <a:lnTo>
                    <a:pt x="23" y="556"/>
                  </a:lnTo>
                  <a:lnTo>
                    <a:pt x="28" y="573"/>
                  </a:lnTo>
                  <a:lnTo>
                    <a:pt x="34" y="589"/>
                  </a:lnTo>
                  <a:lnTo>
                    <a:pt x="39" y="604"/>
                  </a:lnTo>
                  <a:lnTo>
                    <a:pt x="45" y="619"/>
                  </a:lnTo>
                  <a:lnTo>
                    <a:pt x="53" y="633"/>
                  </a:lnTo>
                  <a:lnTo>
                    <a:pt x="59" y="647"/>
                  </a:lnTo>
                  <a:lnTo>
                    <a:pt x="67" y="661"/>
                  </a:lnTo>
                  <a:lnTo>
                    <a:pt x="76" y="673"/>
                  </a:lnTo>
                  <a:lnTo>
                    <a:pt x="84" y="685"/>
                  </a:lnTo>
                  <a:lnTo>
                    <a:pt x="93" y="697"/>
                  </a:lnTo>
                  <a:lnTo>
                    <a:pt x="102" y="708"/>
                  </a:lnTo>
                  <a:lnTo>
                    <a:pt x="111" y="717"/>
                  </a:lnTo>
                  <a:lnTo>
                    <a:pt x="121" y="727"/>
                  </a:lnTo>
                  <a:lnTo>
                    <a:pt x="131" y="735"/>
                  </a:lnTo>
                  <a:lnTo>
                    <a:pt x="140" y="742"/>
                  </a:lnTo>
                  <a:lnTo>
                    <a:pt x="151" y="750"/>
                  </a:lnTo>
                  <a:lnTo>
                    <a:pt x="162" y="755"/>
                  </a:lnTo>
                  <a:lnTo>
                    <a:pt x="173" y="761"/>
                  </a:lnTo>
                  <a:lnTo>
                    <a:pt x="184" y="765"/>
                  </a:lnTo>
                  <a:lnTo>
                    <a:pt x="196" y="768"/>
                  </a:lnTo>
                  <a:lnTo>
                    <a:pt x="207" y="770"/>
                  </a:lnTo>
                  <a:lnTo>
                    <a:pt x="218" y="772"/>
                  </a:lnTo>
                  <a:lnTo>
                    <a:pt x="230" y="772"/>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8" name="Freeform 26"/>
            <p:cNvSpPr>
              <a:spLocks noChangeAspect="1"/>
            </p:cNvSpPr>
            <p:nvPr/>
          </p:nvSpPr>
          <p:spPr bwMode="black">
            <a:xfrm>
              <a:off x="2994" y="3764"/>
              <a:ext cx="40" cy="126"/>
            </a:xfrm>
            <a:custGeom>
              <a:avLst/>
              <a:gdLst>
                <a:gd name="T0" fmla="*/ 74 w 240"/>
                <a:gd name="T1" fmla="*/ 100 h 754"/>
                <a:gd name="T2" fmla="*/ 76 w 240"/>
                <a:gd name="T3" fmla="*/ 100 h 754"/>
                <a:gd name="T4" fmla="*/ 86 w 240"/>
                <a:gd name="T5" fmla="*/ 79 h 754"/>
                <a:gd name="T6" fmla="*/ 96 w 240"/>
                <a:gd name="T7" fmla="*/ 59 h 754"/>
                <a:gd name="T8" fmla="*/ 105 w 240"/>
                <a:gd name="T9" fmla="*/ 43 h 754"/>
                <a:gd name="T10" fmla="*/ 116 w 240"/>
                <a:gd name="T11" fmla="*/ 28 h 754"/>
                <a:gd name="T12" fmla="*/ 123 w 240"/>
                <a:gd name="T13" fmla="*/ 22 h 754"/>
                <a:gd name="T14" fmla="*/ 128 w 240"/>
                <a:gd name="T15" fmla="*/ 16 h 754"/>
                <a:gd name="T16" fmla="*/ 134 w 240"/>
                <a:gd name="T17" fmla="*/ 11 h 754"/>
                <a:gd name="T18" fmla="*/ 142 w 240"/>
                <a:gd name="T19" fmla="*/ 8 h 754"/>
                <a:gd name="T20" fmla="*/ 148 w 240"/>
                <a:gd name="T21" fmla="*/ 4 h 754"/>
                <a:gd name="T22" fmla="*/ 157 w 240"/>
                <a:gd name="T23" fmla="*/ 1 h 754"/>
                <a:gd name="T24" fmla="*/ 166 w 240"/>
                <a:gd name="T25" fmla="*/ 0 h 754"/>
                <a:gd name="T26" fmla="*/ 174 w 240"/>
                <a:gd name="T27" fmla="*/ 0 h 754"/>
                <a:gd name="T28" fmla="*/ 183 w 240"/>
                <a:gd name="T29" fmla="*/ 0 h 754"/>
                <a:gd name="T30" fmla="*/ 192 w 240"/>
                <a:gd name="T31" fmla="*/ 2 h 754"/>
                <a:gd name="T32" fmla="*/ 200 w 240"/>
                <a:gd name="T33" fmla="*/ 4 h 754"/>
                <a:gd name="T34" fmla="*/ 209 w 240"/>
                <a:gd name="T35" fmla="*/ 9 h 754"/>
                <a:gd name="T36" fmla="*/ 217 w 240"/>
                <a:gd name="T37" fmla="*/ 14 h 754"/>
                <a:gd name="T38" fmla="*/ 225 w 240"/>
                <a:gd name="T39" fmla="*/ 19 h 754"/>
                <a:gd name="T40" fmla="*/ 233 w 240"/>
                <a:gd name="T41" fmla="*/ 26 h 754"/>
                <a:gd name="T42" fmla="*/ 240 w 240"/>
                <a:gd name="T43" fmla="*/ 33 h 754"/>
                <a:gd name="T44" fmla="*/ 207 w 240"/>
                <a:gd name="T45" fmla="*/ 148 h 754"/>
                <a:gd name="T46" fmla="*/ 195 w 240"/>
                <a:gd name="T47" fmla="*/ 136 h 754"/>
                <a:gd name="T48" fmla="*/ 185 w 240"/>
                <a:gd name="T49" fmla="*/ 126 h 754"/>
                <a:gd name="T50" fmla="*/ 180 w 240"/>
                <a:gd name="T51" fmla="*/ 122 h 754"/>
                <a:gd name="T52" fmla="*/ 173 w 240"/>
                <a:gd name="T53" fmla="*/ 119 h 754"/>
                <a:gd name="T54" fmla="*/ 168 w 240"/>
                <a:gd name="T55" fmla="*/ 117 h 754"/>
                <a:gd name="T56" fmla="*/ 161 w 240"/>
                <a:gd name="T57" fmla="*/ 117 h 754"/>
                <a:gd name="T58" fmla="*/ 154 w 240"/>
                <a:gd name="T59" fmla="*/ 117 h 754"/>
                <a:gd name="T60" fmla="*/ 146 w 240"/>
                <a:gd name="T61" fmla="*/ 118 h 754"/>
                <a:gd name="T62" fmla="*/ 140 w 240"/>
                <a:gd name="T63" fmla="*/ 121 h 754"/>
                <a:gd name="T64" fmla="*/ 133 w 240"/>
                <a:gd name="T65" fmla="*/ 124 h 754"/>
                <a:gd name="T66" fmla="*/ 128 w 240"/>
                <a:gd name="T67" fmla="*/ 127 h 754"/>
                <a:gd name="T68" fmla="*/ 123 w 240"/>
                <a:gd name="T69" fmla="*/ 133 h 754"/>
                <a:gd name="T70" fmla="*/ 117 w 240"/>
                <a:gd name="T71" fmla="*/ 138 h 754"/>
                <a:gd name="T72" fmla="*/ 113 w 240"/>
                <a:gd name="T73" fmla="*/ 145 h 754"/>
                <a:gd name="T74" fmla="*/ 104 w 240"/>
                <a:gd name="T75" fmla="*/ 160 h 754"/>
                <a:gd name="T76" fmla="*/ 98 w 240"/>
                <a:gd name="T77" fmla="*/ 176 h 754"/>
                <a:gd name="T78" fmla="*/ 91 w 240"/>
                <a:gd name="T79" fmla="*/ 195 h 754"/>
                <a:gd name="T80" fmla="*/ 87 w 240"/>
                <a:gd name="T81" fmla="*/ 216 h 754"/>
                <a:gd name="T82" fmla="*/ 83 w 240"/>
                <a:gd name="T83" fmla="*/ 236 h 754"/>
                <a:gd name="T84" fmla="*/ 79 w 240"/>
                <a:gd name="T85" fmla="*/ 259 h 754"/>
                <a:gd name="T86" fmla="*/ 77 w 240"/>
                <a:gd name="T87" fmla="*/ 282 h 754"/>
                <a:gd name="T88" fmla="*/ 76 w 240"/>
                <a:gd name="T89" fmla="*/ 303 h 754"/>
                <a:gd name="T90" fmla="*/ 74 w 240"/>
                <a:gd name="T91" fmla="*/ 347 h 754"/>
                <a:gd name="T92" fmla="*/ 74 w 240"/>
                <a:gd name="T93" fmla="*/ 386 h 754"/>
                <a:gd name="T94" fmla="*/ 74 w 240"/>
                <a:gd name="T95" fmla="*/ 754 h 754"/>
                <a:gd name="T96" fmla="*/ 0 w 240"/>
                <a:gd name="T97" fmla="*/ 754 h 754"/>
                <a:gd name="T98" fmla="*/ 0 w 240"/>
                <a:gd name="T99" fmla="*/ 20 h 754"/>
                <a:gd name="T100" fmla="*/ 74 w 240"/>
                <a:gd name="T101" fmla="*/ 20 h 754"/>
                <a:gd name="T102" fmla="*/ 74 w 240"/>
                <a:gd name="T103" fmla="*/ 10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754">
                  <a:moveTo>
                    <a:pt x="74" y="100"/>
                  </a:moveTo>
                  <a:lnTo>
                    <a:pt x="76" y="100"/>
                  </a:lnTo>
                  <a:lnTo>
                    <a:pt x="86" y="79"/>
                  </a:lnTo>
                  <a:lnTo>
                    <a:pt x="96" y="59"/>
                  </a:lnTo>
                  <a:lnTo>
                    <a:pt x="105" y="43"/>
                  </a:lnTo>
                  <a:lnTo>
                    <a:pt x="116" y="28"/>
                  </a:lnTo>
                  <a:lnTo>
                    <a:pt x="123" y="22"/>
                  </a:lnTo>
                  <a:lnTo>
                    <a:pt x="128" y="16"/>
                  </a:lnTo>
                  <a:lnTo>
                    <a:pt x="134" y="11"/>
                  </a:lnTo>
                  <a:lnTo>
                    <a:pt x="142" y="8"/>
                  </a:lnTo>
                  <a:lnTo>
                    <a:pt x="148" y="4"/>
                  </a:lnTo>
                  <a:lnTo>
                    <a:pt x="157" y="1"/>
                  </a:lnTo>
                  <a:lnTo>
                    <a:pt x="166" y="0"/>
                  </a:lnTo>
                  <a:lnTo>
                    <a:pt x="174" y="0"/>
                  </a:lnTo>
                  <a:lnTo>
                    <a:pt x="183" y="0"/>
                  </a:lnTo>
                  <a:lnTo>
                    <a:pt x="192" y="2"/>
                  </a:lnTo>
                  <a:lnTo>
                    <a:pt x="200" y="4"/>
                  </a:lnTo>
                  <a:lnTo>
                    <a:pt x="209" y="9"/>
                  </a:lnTo>
                  <a:lnTo>
                    <a:pt x="217" y="14"/>
                  </a:lnTo>
                  <a:lnTo>
                    <a:pt x="225" y="19"/>
                  </a:lnTo>
                  <a:lnTo>
                    <a:pt x="233" y="26"/>
                  </a:lnTo>
                  <a:lnTo>
                    <a:pt x="240" y="33"/>
                  </a:lnTo>
                  <a:lnTo>
                    <a:pt x="207" y="148"/>
                  </a:lnTo>
                  <a:lnTo>
                    <a:pt x="195" y="136"/>
                  </a:lnTo>
                  <a:lnTo>
                    <a:pt x="185" y="126"/>
                  </a:lnTo>
                  <a:lnTo>
                    <a:pt x="180" y="122"/>
                  </a:lnTo>
                  <a:lnTo>
                    <a:pt x="173" y="119"/>
                  </a:lnTo>
                  <a:lnTo>
                    <a:pt x="168" y="117"/>
                  </a:lnTo>
                  <a:lnTo>
                    <a:pt x="161" y="117"/>
                  </a:lnTo>
                  <a:lnTo>
                    <a:pt x="154" y="117"/>
                  </a:lnTo>
                  <a:lnTo>
                    <a:pt x="146" y="118"/>
                  </a:lnTo>
                  <a:lnTo>
                    <a:pt x="140" y="121"/>
                  </a:lnTo>
                  <a:lnTo>
                    <a:pt x="133" y="124"/>
                  </a:lnTo>
                  <a:lnTo>
                    <a:pt x="128" y="127"/>
                  </a:lnTo>
                  <a:lnTo>
                    <a:pt x="123" y="133"/>
                  </a:lnTo>
                  <a:lnTo>
                    <a:pt x="117" y="138"/>
                  </a:lnTo>
                  <a:lnTo>
                    <a:pt x="113" y="145"/>
                  </a:lnTo>
                  <a:lnTo>
                    <a:pt x="104" y="160"/>
                  </a:lnTo>
                  <a:lnTo>
                    <a:pt x="98" y="176"/>
                  </a:lnTo>
                  <a:lnTo>
                    <a:pt x="91" y="195"/>
                  </a:lnTo>
                  <a:lnTo>
                    <a:pt x="87" y="216"/>
                  </a:lnTo>
                  <a:lnTo>
                    <a:pt x="83" y="236"/>
                  </a:lnTo>
                  <a:lnTo>
                    <a:pt x="79" y="259"/>
                  </a:lnTo>
                  <a:lnTo>
                    <a:pt x="77" y="282"/>
                  </a:lnTo>
                  <a:lnTo>
                    <a:pt x="76" y="303"/>
                  </a:lnTo>
                  <a:lnTo>
                    <a:pt x="74" y="347"/>
                  </a:lnTo>
                  <a:lnTo>
                    <a:pt x="74" y="386"/>
                  </a:lnTo>
                  <a:lnTo>
                    <a:pt x="74" y="754"/>
                  </a:lnTo>
                  <a:lnTo>
                    <a:pt x="0" y="754"/>
                  </a:lnTo>
                  <a:lnTo>
                    <a:pt x="0" y="20"/>
                  </a:lnTo>
                  <a:lnTo>
                    <a:pt x="74" y="20"/>
                  </a:lnTo>
                  <a:lnTo>
                    <a:pt x="74" y="10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9" name="Freeform 27"/>
            <p:cNvSpPr>
              <a:spLocks noChangeAspect="1"/>
            </p:cNvSpPr>
            <p:nvPr/>
          </p:nvSpPr>
          <p:spPr bwMode="black">
            <a:xfrm>
              <a:off x="3040" y="3767"/>
              <a:ext cx="79" cy="191"/>
            </a:xfrm>
            <a:custGeom>
              <a:avLst/>
              <a:gdLst>
                <a:gd name="T0" fmla="*/ 0 w 472"/>
                <a:gd name="T1" fmla="*/ 0 h 1144"/>
                <a:gd name="T2" fmla="*/ 88 w 472"/>
                <a:gd name="T3" fmla="*/ 0 h 1144"/>
                <a:gd name="T4" fmla="*/ 244 w 472"/>
                <a:gd name="T5" fmla="*/ 525 h 1144"/>
                <a:gd name="T6" fmla="*/ 387 w 472"/>
                <a:gd name="T7" fmla="*/ 0 h 1144"/>
                <a:gd name="T8" fmla="*/ 472 w 472"/>
                <a:gd name="T9" fmla="*/ 0 h 1144"/>
                <a:gd name="T10" fmla="*/ 146 w 472"/>
                <a:gd name="T11" fmla="*/ 1144 h 1144"/>
                <a:gd name="T12" fmla="*/ 62 w 472"/>
                <a:gd name="T13" fmla="*/ 1144 h 1144"/>
                <a:gd name="T14" fmla="*/ 204 w 472"/>
                <a:gd name="T15" fmla="*/ 665 h 1144"/>
                <a:gd name="T16" fmla="*/ 0 w 472"/>
                <a:gd name="T17"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1144">
                  <a:moveTo>
                    <a:pt x="0" y="0"/>
                  </a:moveTo>
                  <a:lnTo>
                    <a:pt x="88" y="0"/>
                  </a:lnTo>
                  <a:lnTo>
                    <a:pt x="244" y="525"/>
                  </a:lnTo>
                  <a:lnTo>
                    <a:pt x="387" y="0"/>
                  </a:lnTo>
                  <a:lnTo>
                    <a:pt x="472" y="0"/>
                  </a:lnTo>
                  <a:lnTo>
                    <a:pt x="146" y="1144"/>
                  </a:lnTo>
                  <a:lnTo>
                    <a:pt x="62" y="1144"/>
                  </a:lnTo>
                  <a:lnTo>
                    <a:pt x="204" y="665"/>
                  </a:lnTo>
                  <a:lnTo>
                    <a:pt x="0"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0" name="Freeform 28"/>
            <p:cNvSpPr>
              <a:spLocks noChangeAspect="1"/>
            </p:cNvSpPr>
            <p:nvPr/>
          </p:nvSpPr>
          <p:spPr bwMode="black">
            <a:xfrm>
              <a:off x="1178" y="3969"/>
              <a:ext cx="93" cy="33"/>
            </a:xfrm>
            <a:custGeom>
              <a:avLst/>
              <a:gdLst>
                <a:gd name="T0" fmla="*/ 557 w 557"/>
                <a:gd name="T1" fmla="*/ 0 h 196"/>
                <a:gd name="T2" fmla="*/ 535 w 557"/>
                <a:gd name="T3" fmla="*/ 20 h 196"/>
                <a:gd name="T4" fmla="*/ 511 w 557"/>
                <a:gd name="T5" fmla="*/ 39 h 196"/>
                <a:gd name="T6" fmla="*/ 485 w 557"/>
                <a:gd name="T7" fmla="*/ 57 h 196"/>
                <a:gd name="T8" fmla="*/ 457 w 557"/>
                <a:gd name="T9" fmla="*/ 73 h 196"/>
                <a:gd name="T10" fmla="*/ 428 w 557"/>
                <a:gd name="T11" fmla="*/ 89 h 196"/>
                <a:gd name="T12" fmla="*/ 396 w 557"/>
                <a:gd name="T13" fmla="*/ 103 h 196"/>
                <a:gd name="T14" fmla="*/ 364 w 557"/>
                <a:gd name="T15" fmla="*/ 117 h 196"/>
                <a:gd name="T16" fmla="*/ 330 w 557"/>
                <a:gd name="T17" fmla="*/ 130 h 196"/>
                <a:gd name="T18" fmla="*/ 294 w 557"/>
                <a:gd name="T19" fmla="*/ 141 h 196"/>
                <a:gd name="T20" fmla="*/ 256 w 557"/>
                <a:gd name="T21" fmla="*/ 152 h 196"/>
                <a:gd name="T22" fmla="*/ 217 w 557"/>
                <a:gd name="T23" fmla="*/ 162 h 196"/>
                <a:gd name="T24" fmla="*/ 176 w 557"/>
                <a:gd name="T25" fmla="*/ 170 h 196"/>
                <a:gd name="T26" fmla="*/ 134 w 557"/>
                <a:gd name="T27" fmla="*/ 179 h 196"/>
                <a:gd name="T28" fmla="*/ 91 w 557"/>
                <a:gd name="T29" fmla="*/ 185 h 196"/>
                <a:gd name="T30" fmla="*/ 47 w 557"/>
                <a:gd name="T31" fmla="*/ 191 h 196"/>
                <a:gd name="T32" fmla="*/ 0 w 557"/>
                <a:gd name="T33" fmla="*/ 196 h 196"/>
                <a:gd name="T34" fmla="*/ 50 w 557"/>
                <a:gd name="T35" fmla="*/ 193 h 196"/>
                <a:gd name="T36" fmla="*/ 96 w 557"/>
                <a:gd name="T37" fmla="*/ 189 h 196"/>
                <a:gd name="T38" fmla="*/ 142 w 557"/>
                <a:gd name="T39" fmla="*/ 182 h 196"/>
                <a:gd name="T40" fmla="*/ 186 w 557"/>
                <a:gd name="T41" fmla="*/ 176 h 196"/>
                <a:gd name="T42" fmla="*/ 227 w 557"/>
                <a:gd name="T43" fmla="*/ 168 h 196"/>
                <a:gd name="T44" fmla="*/ 267 w 557"/>
                <a:gd name="T45" fmla="*/ 158 h 196"/>
                <a:gd name="T46" fmla="*/ 305 w 557"/>
                <a:gd name="T47" fmla="*/ 149 h 196"/>
                <a:gd name="T48" fmla="*/ 341 w 557"/>
                <a:gd name="T49" fmla="*/ 137 h 196"/>
                <a:gd name="T50" fmla="*/ 376 w 557"/>
                <a:gd name="T51" fmla="*/ 124 h 196"/>
                <a:gd name="T52" fmla="*/ 407 w 557"/>
                <a:gd name="T53" fmla="*/ 111 h 196"/>
                <a:gd name="T54" fmla="*/ 437 w 557"/>
                <a:gd name="T55" fmla="*/ 96 h 196"/>
                <a:gd name="T56" fmla="*/ 466 w 557"/>
                <a:gd name="T57" fmla="*/ 79 h 196"/>
                <a:gd name="T58" fmla="*/ 480 w 557"/>
                <a:gd name="T59" fmla="*/ 70 h 196"/>
                <a:gd name="T60" fmla="*/ 491 w 557"/>
                <a:gd name="T61" fmla="*/ 61 h 196"/>
                <a:gd name="T62" fmla="*/ 504 w 557"/>
                <a:gd name="T63" fmla="*/ 52 h 196"/>
                <a:gd name="T64" fmla="*/ 515 w 557"/>
                <a:gd name="T65" fmla="*/ 42 h 196"/>
                <a:gd name="T66" fmla="*/ 527 w 557"/>
                <a:gd name="T67" fmla="*/ 32 h 196"/>
                <a:gd name="T68" fmla="*/ 538 w 557"/>
                <a:gd name="T69" fmla="*/ 22 h 196"/>
                <a:gd name="T70" fmla="*/ 548 w 557"/>
                <a:gd name="T71" fmla="*/ 12 h 196"/>
                <a:gd name="T72" fmla="*/ 557 w 557"/>
                <a:gd name="T7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7" h="196">
                  <a:moveTo>
                    <a:pt x="557" y="0"/>
                  </a:moveTo>
                  <a:lnTo>
                    <a:pt x="535" y="20"/>
                  </a:lnTo>
                  <a:lnTo>
                    <a:pt x="511" y="39"/>
                  </a:lnTo>
                  <a:lnTo>
                    <a:pt x="485" y="57"/>
                  </a:lnTo>
                  <a:lnTo>
                    <a:pt x="457" y="73"/>
                  </a:lnTo>
                  <a:lnTo>
                    <a:pt x="428" y="89"/>
                  </a:lnTo>
                  <a:lnTo>
                    <a:pt x="396" y="103"/>
                  </a:lnTo>
                  <a:lnTo>
                    <a:pt x="364" y="117"/>
                  </a:lnTo>
                  <a:lnTo>
                    <a:pt x="330" y="130"/>
                  </a:lnTo>
                  <a:lnTo>
                    <a:pt x="294" y="141"/>
                  </a:lnTo>
                  <a:lnTo>
                    <a:pt x="256" y="152"/>
                  </a:lnTo>
                  <a:lnTo>
                    <a:pt x="217" y="162"/>
                  </a:lnTo>
                  <a:lnTo>
                    <a:pt x="176" y="170"/>
                  </a:lnTo>
                  <a:lnTo>
                    <a:pt x="134" y="179"/>
                  </a:lnTo>
                  <a:lnTo>
                    <a:pt x="91" y="185"/>
                  </a:lnTo>
                  <a:lnTo>
                    <a:pt x="47" y="191"/>
                  </a:lnTo>
                  <a:lnTo>
                    <a:pt x="0" y="196"/>
                  </a:lnTo>
                  <a:lnTo>
                    <a:pt x="50" y="193"/>
                  </a:lnTo>
                  <a:lnTo>
                    <a:pt x="96" y="189"/>
                  </a:lnTo>
                  <a:lnTo>
                    <a:pt x="142" y="182"/>
                  </a:lnTo>
                  <a:lnTo>
                    <a:pt x="186" y="176"/>
                  </a:lnTo>
                  <a:lnTo>
                    <a:pt x="227" y="168"/>
                  </a:lnTo>
                  <a:lnTo>
                    <a:pt x="267" y="158"/>
                  </a:lnTo>
                  <a:lnTo>
                    <a:pt x="305" y="149"/>
                  </a:lnTo>
                  <a:lnTo>
                    <a:pt x="341" y="137"/>
                  </a:lnTo>
                  <a:lnTo>
                    <a:pt x="376" y="124"/>
                  </a:lnTo>
                  <a:lnTo>
                    <a:pt x="407" y="111"/>
                  </a:lnTo>
                  <a:lnTo>
                    <a:pt x="437" y="96"/>
                  </a:lnTo>
                  <a:lnTo>
                    <a:pt x="466" y="79"/>
                  </a:lnTo>
                  <a:lnTo>
                    <a:pt x="480" y="70"/>
                  </a:lnTo>
                  <a:lnTo>
                    <a:pt x="491" y="61"/>
                  </a:lnTo>
                  <a:lnTo>
                    <a:pt x="504" y="52"/>
                  </a:lnTo>
                  <a:lnTo>
                    <a:pt x="515" y="42"/>
                  </a:lnTo>
                  <a:lnTo>
                    <a:pt x="527" y="32"/>
                  </a:lnTo>
                  <a:lnTo>
                    <a:pt x="538" y="22"/>
                  </a:lnTo>
                  <a:lnTo>
                    <a:pt x="548" y="12"/>
                  </a:lnTo>
                  <a:lnTo>
                    <a:pt x="557"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1" name="Freeform 29"/>
            <p:cNvSpPr>
              <a:spLocks noChangeAspect="1"/>
            </p:cNvSpPr>
            <p:nvPr/>
          </p:nvSpPr>
          <p:spPr bwMode="black">
            <a:xfrm>
              <a:off x="270" y="3456"/>
              <a:ext cx="305" cy="106"/>
            </a:xfrm>
            <a:custGeom>
              <a:avLst/>
              <a:gdLst>
                <a:gd name="T0" fmla="*/ 1451 w 1832"/>
                <a:gd name="T1" fmla="*/ 6 h 635"/>
                <a:gd name="T2" fmla="*/ 1373 w 1832"/>
                <a:gd name="T3" fmla="*/ 32 h 635"/>
                <a:gd name="T4" fmla="*/ 1307 w 1832"/>
                <a:gd name="T5" fmla="*/ 76 h 635"/>
                <a:gd name="T6" fmla="*/ 1255 w 1832"/>
                <a:gd name="T7" fmla="*/ 135 h 635"/>
                <a:gd name="T8" fmla="*/ 997 w 1832"/>
                <a:gd name="T9" fmla="*/ 126 h 635"/>
                <a:gd name="T10" fmla="*/ 696 w 1832"/>
                <a:gd name="T11" fmla="*/ 119 h 635"/>
                <a:gd name="T12" fmla="*/ 563 w 1832"/>
                <a:gd name="T13" fmla="*/ 125 h 635"/>
                <a:gd name="T14" fmla="*/ 400 w 1832"/>
                <a:gd name="T15" fmla="*/ 146 h 635"/>
                <a:gd name="T16" fmla="*/ 265 w 1832"/>
                <a:gd name="T17" fmla="*/ 177 h 635"/>
                <a:gd name="T18" fmla="*/ 183 w 1832"/>
                <a:gd name="T19" fmla="*/ 209 h 635"/>
                <a:gd name="T20" fmla="*/ 117 w 1832"/>
                <a:gd name="T21" fmla="*/ 250 h 635"/>
                <a:gd name="T22" fmla="*/ 67 w 1832"/>
                <a:gd name="T23" fmla="*/ 297 h 635"/>
                <a:gd name="T24" fmla="*/ 31 w 1832"/>
                <a:gd name="T25" fmla="*/ 348 h 635"/>
                <a:gd name="T26" fmla="*/ 10 w 1832"/>
                <a:gd name="T27" fmla="*/ 406 h 635"/>
                <a:gd name="T28" fmla="*/ 1 w 1832"/>
                <a:gd name="T29" fmla="*/ 468 h 635"/>
                <a:gd name="T30" fmla="*/ 4 w 1832"/>
                <a:gd name="T31" fmla="*/ 535 h 635"/>
                <a:gd name="T32" fmla="*/ 16 w 1832"/>
                <a:gd name="T33" fmla="*/ 578 h 635"/>
                <a:gd name="T34" fmla="*/ 32 w 1832"/>
                <a:gd name="T35" fmla="*/ 531 h 635"/>
                <a:gd name="T36" fmla="*/ 94 w 1832"/>
                <a:gd name="T37" fmla="*/ 463 h 635"/>
                <a:gd name="T38" fmla="*/ 185 w 1832"/>
                <a:gd name="T39" fmla="*/ 409 h 635"/>
                <a:gd name="T40" fmla="*/ 305 w 1832"/>
                <a:gd name="T41" fmla="*/ 369 h 635"/>
                <a:gd name="T42" fmla="*/ 451 w 1832"/>
                <a:gd name="T43" fmla="*/ 342 h 635"/>
                <a:gd name="T44" fmla="*/ 621 w 1832"/>
                <a:gd name="T45" fmla="*/ 330 h 635"/>
                <a:gd name="T46" fmla="*/ 814 w 1832"/>
                <a:gd name="T47" fmla="*/ 331 h 635"/>
                <a:gd name="T48" fmla="*/ 1027 w 1832"/>
                <a:gd name="T49" fmla="*/ 346 h 635"/>
                <a:gd name="T50" fmla="*/ 1202 w 1832"/>
                <a:gd name="T51" fmla="*/ 380 h 635"/>
                <a:gd name="T52" fmla="*/ 1218 w 1832"/>
                <a:gd name="T53" fmla="*/ 434 h 635"/>
                <a:gd name="T54" fmla="*/ 1243 w 1832"/>
                <a:gd name="T55" fmla="*/ 484 h 635"/>
                <a:gd name="T56" fmla="*/ 1276 w 1832"/>
                <a:gd name="T57" fmla="*/ 529 h 635"/>
                <a:gd name="T58" fmla="*/ 1316 w 1832"/>
                <a:gd name="T59" fmla="*/ 566 h 635"/>
                <a:gd name="T60" fmla="*/ 1363 w 1832"/>
                <a:gd name="T61" fmla="*/ 598 h 635"/>
                <a:gd name="T62" fmla="*/ 1414 w 1832"/>
                <a:gd name="T63" fmla="*/ 619 h 635"/>
                <a:gd name="T64" fmla="*/ 1471 w 1832"/>
                <a:gd name="T65" fmla="*/ 632 h 635"/>
                <a:gd name="T66" fmla="*/ 1530 w 1832"/>
                <a:gd name="T67" fmla="*/ 634 h 635"/>
                <a:gd name="T68" fmla="*/ 1594 w 1832"/>
                <a:gd name="T69" fmla="*/ 626 h 635"/>
                <a:gd name="T70" fmla="*/ 1652 w 1832"/>
                <a:gd name="T71" fmla="*/ 604 h 635"/>
                <a:gd name="T72" fmla="*/ 1704 w 1832"/>
                <a:gd name="T73" fmla="*/ 572 h 635"/>
                <a:gd name="T74" fmla="*/ 1749 w 1832"/>
                <a:gd name="T75" fmla="*/ 531 h 635"/>
                <a:gd name="T76" fmla="*/ 1786 w 1832"/>
                <a:gd name="T77" fmla="*/ 482 h 635"/>
                <a:gd name="T78" fmla="*/ 1813 w 1832"/>
                <a:gd name="T79" fmla="*/ 426 h 635"/>
                <a:gd name="T80" fmla="*/ 1828 w 1832"/>
                <a:gd name="T81" fmla="*/ 366 h 635"/>
                <a:gd name="T82" fmla="*/ 1831 w 1832"/>
                <a:gd name="T83" fmla="*/ 301 h 635"/>
                <a:gd name="T84" fmla="*/ 1822 w 1832"/>
                <a:gd name="T85" fmla="*/ 238 h 635"/>
                <a:gd name="T86" fmla="*/ 1801 w 1832"/>
                <a:gd name="T87" fmla="*/ 180 h 635"/>
                <a:gd name="T88" fmla="*/ 1768 w 1832"/>
                <a:gd name="T89" fmla="*/ 128 h 635"/>
                <a:gd name="T90" fmla="*/ 1727 w 1832"/>
                <a:gd name="T91" fmla="*/ 83 h 635"/>
                <a:gd name="T92" fmla="*/ 1679 w 1832"/>
                <a:gd name="T93" fmla="*/ 46 h 635"/>
                <a:gd name="T94" fmla="*/ 1623 w 1832"/>
                <a:gd name="T95" fmla="*/ 19 h 635"/>
                <a:gd name="T96" fmla="*/ 1562 w 1832"/>
                <a:gd name="T97"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2" h="635">
                  <a:moveTo>
                    <a:pt x="1514" y="0"/>
                  </a:moveTo>
                  <a:lnTo>
                    <a:pt x="1492" y="1"/>
                  </a:lnTo>
                  <a:lnTo>
                    <a:pt x="1472" y="3"/>
                  </a:lnTo>
                  <a:lnTo>
                    <a:pt x="1451" y="6"/>
                  </a:lnTo>
                  <a:lnTo>
                    <a:pt x="1431" y="11"/>
                  </a:lnTo>
                  <a:lnTo>
                    <a:pt x="1411" y="17"/>
                  </a:lnTo>
                  <a:lnTo>
                    <a:pt x="1392" y="24"/>
                  </a:lnTo>
                  <a:lnTo>
                    <a:pt x="1373" y="32"/>
                  </a:lnTo>
                  <a:lnTo>
                    <a:pt x="1356" y="42"/>
                  </a:lnTo>
                  <a:lnTo>
                    <a:pt x="1339" y="52"/>
                  </a:lnTo>
                  <a:lnTo>
                    <a:pt x="1323" y="64"/>
                  </a:lnTo>
                  <a:lnTo>
                    <a:pt x="1307" y="76"/>
                  </a:lnTo>
                  <a:lnTo>
                    <a:pt x="1293" y="90"/>
                  </a:lnTo>
                  <a:lnTo>
                    <a:pt x="1279" y="104"/>
                  </a:lnTo>
                  <a:lnTo>
                    <a:pt x="1266" y="119"/>
                  </a:lnTo>
                  <a:lnTo>
                    <a:pt x="1255" y="135"/>
                  </a:lnTo>
                  <a:lnTo>
                    <a:pt x="1244" y="151"/>
                  </a:lnTo>
                  <a:lnTo>
                    <a:pt x="1160" y="141"/>
                  </a:lnTo>
                  <a:lnTo>
                    <a:pt x="1078" y="133"/>
                  </a:lnTo>
                  <a:lnTo>
                    <a:pt x="997" y="126"/>
                  </a:lnTo>
                  <a:lnTo>
                    <a:pt x="919" y="122"/>
                  </a:lnTo>
                  <a:lnTo>
                    <a:pt x="842" y="119"/>
                  </a:lnTo>
                  <a:lnTo>
                    <a:pt x="768" y="118"/>
                  </a:lnTo>
                  <a:lnTo>
                    <a:pt x="696" y="119"/>
                  </a:lnTo>
                  <a:lnTo>
                    <a:pt x="626" y="122"/>
                  </a:lnTo>
                  <a:lnTo>
                    <a:pt x="617" y="122"/>
                  </a:lnTo>
                  <a:lnTo>
                    <a:pt x="606" y="122"/>
                  </a:lnTo>
                  <a:lnTo>
                    <a:pt x="563" y="125"/>
                  </a:lnTo>
                  <a:lnTo>
                    <a:pt x="520" y="129"/>
                  </a:lnTo>
                  <a:lnTo>
                    <a:pt x="478" y="134"/>
                  </a:lnTo>
                  <a:lnTo>
                    <a:pt x="438" y="139"/>
                  </a:lnTo>
                  <a:lnTo>
                    <a:pt x="400" y="146"/>
                  </a:lnTo>
                  <a:lnTo>
                    <a:pt x="361" y="153"/>
                  </a:lnTo>
                  <a:lnTo>
                    <a:pt x="324" y="161"/>
                  </a:lnTo>
                  <a:lnTo>
                    <a:pt x="287" y="169"/>
                  </a:lnTo>
                  <a:lnTo>
                    <a:pt x="265" y="177"/>
                  </a:lnTo>
                  <a:lnTo>
                    <a:pt x="243" y="184"/>
                  </a:lnTo>
                  <a:lnTo>
                    <a:pt x="221" y="192"/>
                  </a:lnTo>
                  <a:lnTo>
                    <a:pt x="202" y="201"/>
                  </a:lnTo>
                  <a:lnTo>
                    <a:pt x="183" y="209"/>
                  </a:lnTo>
                  <a:lnTo>
                    <a:pt x="165" y="219"/>
                  </a:lnTo>
                  <a:lnTo>
                    <a:pt x="148" y="229"/>
                  </a:lnTo>
                  <a:lnTo>
                    <a:pt x="132" y="239"/>
                  </a:lnTo>
                  <a:lnTo>
                    <a:pt x="117" y="250"/>
                  </a:lnTo>
                  <a:lnTo>
                    <a:pt x="103" y="261"/>
                  </a:lnTo>
                  <a:lnTo>
                    <a:pt x="90" y="272"/>
                  </a:lnTo>
                  <a:lnTo>
                    <a:pt x="78" y="284"/>
                  </a:lnTo>
                  <a:lnTo>
                    <a:pt x="67" y="297"/>
                  </a:lnTo>
                  <a:lnTo>
                    <a:pt x="56" y="309"/>
                  </a:lnTo>
                  <a:lnTo>
                    <a:pt x="48" y="321"/>
                  </a:lnTo>
                  <a:lnTo>
                    <a:pt x="39" y="334"/>
                  </a:lnTo>
                  <a:lnTo>
                    <a:pt x="31" y="348"/>
                  </a:lnTo>
                  <a:lnTo>
                    <a:pt x="25" y="362"/>
                  </a:lnTo>
                  <a:lnTo>
                    <a:pt x="18" y="377"/>
                  </a:lnTo>
                  <a:lnTo>
                    <a:pt x="14" y="392"/>
                  </a:lnTo>
                  <a:lnTo>
                    <a:pt x="10" y="406"/>
                  </a:lnTo>
                  <a:lnTo>
                    <a:pt x="7" y="421"/>
                  </a:lnTo>
                  <a:lnTo>
                    <a:pt x="3" y="437"/>
                  </a:lnTo>
                  <a:lnTo>
                    <a:pt x="2" y="452"/>
                  </a:lnTo>
                  <a:lnTo>
                    <a:pt x="1" y="468"/>
                  </a:lnTo>
                  <a:lnTo>
                    <a:pt x="0" y="484"/>
                  </a:lnTo>
                  <a:lnTo>
                    <a:pt x="1" y="502"/>
                  </a:lnTo>
                  <a:lnTo>
                    <a:pt x="2" y="518"/>
                  </a:lnTo>
                  <a:lnTo>
                    <a:pt x="4" y="535"/>
                  </a:lnTo>
                  <a:lnTo>
                    <a:pt x="7" y="552"/>
                  </a:lnTo>
                  <a:lnTo>
                    <a:pt x="11" y="570"/>
                  </a:lnTo>
                  <a:lnTo>
                    <a:pt x="14" y="588"/>
                  </a:lnTo>
                  <a:lnTo>
                    <a:pt x="16" y="578"/>
                  </a:lnTo>
                  <a:lnTo>
                    <a:pt x="18" y="570"/>
                  </a:lnTo>
                  <a:lnTo>
                    <a:pt x="21" y="560"/>
                  </a:lnTo>
                  <a:lnTo>
                    <a:pt x="23" y="550"/>
                  </a:lnTo>
                  <a:lnTo>
                    <a:pt x="32" y="531"/>
                  </a:lnTo>
                  <a:lnTo>
                    <a:pt x="45" y="512"/>
                  </a:lnTo>
                  <a:lnTo>
                    <a:pt x="59" y="495"/>
                  </a:lnTo>
                  <a:lnTo>
                    <a:pt x="76" y="478"/>
                  </a:lnTo>
                  <a:lnTo>
                    <a:pt x="94" y="463"/>
                  </a:lnTo>
                  <a:lnTo>
                    <a:pt x="113" y="448"/>
                  </a:lnTo>
                  <a:lnTo>
                    <a:pt x="136" y="434"/>
                  </a:lnTo>
                  <a:lnTo>
                    <a:pt x="160" y="421"/>
                  </a:lnTo>
                  <a:lnTo>
                    <a:pt x="185" y="409"/>
                  </a:lnTo>
                  <a:lnTo>
                    <a:pt x="213" y="397"/>
                  </a:lnTo>
                  <a:lnTo>
                    <a:pt x="242" y="387"/>
                  </a:lnTo>
                  <a:lnTo>
                    <a:pt x="272" y="378"/>
                  </a:lnTo>
                  <a:lnTo>
                    <a:pt x="305" y="369"/>
                  </a:lnTo>
                  <a:lnTo>
                    <a:pt x="339" y="360"/>
                  </a:lnTo>
                  <a:lnTo>
                    <a:pt x="375" y="354"/>
                  </a:lnTo>
                  <a:lnTo>
                    <a:pt x="412" y="347"/>
                  </a:lnTo>
                  <a:lnTo>
                    <a:pt x="451" y="342"/>
                  </a:lnTo>
                  <a:lnTo>
                    <a:pt x="491" y="338"/>
                  </a:lnTo>
                  <a:lnTo>
                    <a:pt x="533" y="334"/>
                  </a:lnTo>
                  <a:lnTo>
                    <a:pt x="577" y="332"/>
                  </a:lnTo>
                  <a:lnTo>
                    <a:pt x="621" y="330"/>
                  </a:lnTo>
                  <a:lnTo>
                    <a:pt x="667" y="329"/>
                  </a:lnTo>
                  <a:lnTo>
                    <a:pt x="715" y="329"/>
                  </a:lnTo>
                  <a:lnTo>
                    <a:pt x="764" y="330"/>
                  </a:lnTo>
                  <a:lnTo>
                    <a:pt x="814" y="331"/>
                  </a:lnTo>
                  <a:lnTo>
                    <a:pt x="866" y="333"/>
                  </a:lnTo>
                  <a:lnTo>
                    <a:pt x="918" y="337"/>
                  </a:lnTo>
                  <a:lnTo>
                    <a:pt x="972" y="341"/>
                  </a:lnTo>
                  <a:lnTo>
                    <a:pt x="1027" y="346"/>
                  </a:lnTo>
                  <a:lnTo>
                    <a:pt x="1083" y="352"/>
                  </a:lnTo>
                  <a:lnTo>
                    <a:pt x="1140" y="358"/>
                  </a:lnTo>
                  <a:lnTo>
                    <a:pt x="1198" y="366"/>
                  </a:lnTo>
                  <a:lnTo>
                    <a:pt x="1202" y="380"/>
                  </a:lnTo>
                  <a:lnTo>
                    <a:pt x="1205" y="394"/>
                  </a:lnTo>
                  <a:lnTo>
                    <a:pt x="1208" y="408"/>
                  </a:lnTo>
                  <a:lnTo>
                    <a:pt x="1212" y="421"/>
                  </a:lnTo>
                  <a:lnTo>
                    <a:pt x="1218" y="434"/>
                  </a:lnTo>
                  <a:lnTo>
                    <a:pt x="1223" y="448"/>
                  </a:lnTo>
                  <a:lnTo>
                    <a:pt x="1230" y="460"/>
                  </a:lnTo>
                  <a:lnTo>
                    <a:pt x="1236" y="473"/>
                  </a:lnTo>
                  <a:lnTo>
                    <a:pt x="1243" y="484"/>
                  </a:lnTo>
                  <a:lnTo>
                    <a:pt x="1250" y="496"/>
                  </a:lnTo>
                  <a:lnTo>
                    <a:pt x="1259" y="507"/>
                  </a:lnTo>
                  <a:lnTo>
                    <a:pt x="1268" y="518"/>
                  </a:lnTo>
                  <a:lnTo>
                    <a:pt x="1276" y="529"/>
                  </a:lnTo>
                  <a:lnTo>
                    <a:pt x="1286" y="538"/>
                  </a:lnTo>
                  <a:lnTo>
                    <a:pt x="1296" y="548"/>
                  </a:lnTo>
                  <a:lnTo>
                    <a:pt x="1305" y="558"/>
                  </a:lnTo>
                  <a:lnTo>
                    <a:pt x="1316" y="566"/>
                  </a:lnTo>
                  <a:lnTo>
                    <a:pt x="1328" y="575"/>
                  </a:lnTo>
                  <a:lnTo>
                    <a:pt x="1339" y="583"/>
                  </a:lnTo>
                  <a:lnTo>
                    <a:pt x="1351" y="590"/>
                  </a:lnTo>
                  <a:lnTo>
                    <a:pt x="1363" y="598"/>
                  </a:lnTo>
                  <a:lnTo>
                    <a:pt x="1376" y="603"/>
                  </a:lnTo>
                  <a:lnTo>
                    <a:pt x="1388" y="610"/>
                  </a:lnTo>
                  <a:lnTo>
                    <a:pt x="1401" y="615"/>
                  </a:lnTo>
                  <a:lnTo>
                    <a:pt x="1414" y="619"/>
                  </a:lnTo>
                  <a:lnTo>
                    <a:pt x="1428" y="624"/>
                  </a:lnTo>
                  <a:lnTo>
                    <a:pt x="1441" y="627"/>
                  </a:lnTo>
                  <a:lnTo>
                    <a:pt x="1455" y="630"/>
                  </a:lnTo>
                  <a:lnTo>
                    <a:pt x="1471" y="632"/>
                  </a:lnTo>
                  <a:lnTo>
                    <a:pt x="1485" y="634"/>
                  </a:lnTo>
                  <a:lnTo>
                    <a:pt x="1500" y="635"/>
                  </a:lnTo>
                  <a:lnTo>
                    <a:pt x="1514" y="635"/>
                  </a:lnTo>
                  <a:lnTo>
                    <a:pt x="1530" y="634"/>
                  </a:lnTo>
                  <a:lnTo>
                    <a:pt x="1546" y="633"/>
                  </a:lnTo>
                  <a:lnTo>
                    <a:pt x="1562" y="631"/>
                  </a:lnTo>
                  <a:lnTo>
                    <a:pt x="1578" y="629"/>
                  </a:lnTo>
                  <a:lnTo>
                    <a:pt x="1594" y="626"/>
                  </a:lnTo>
                  <a:lnTo>
                    <a:pt x="1609" y="621"/>
                  </a:lnTo>
                  <a:lnTo>
                    <a:pt x="1623" y="616"/>
                  </a:lnTo>
                  <a:lnTo>
                    <a:pt x="1638" y="611"/>
                  </a:lnTo>
                  <a:lnTo>
                    <a:pt x="1652" y="604"/>
                  </a:lnTo>
                  <a:lnTo>
                    <a:pt x="1665" y="597"/>
                  </a:lnTo>
                  <a:lnTo>
                    <a:pt x="1679" y="589"/>
                  </a:lnTo>
                  <a:lnTo>
                    <a:pt x="1692" y="580"/>
                  </a:lnTo>
                  <a:lnTo>
                    <a:pt x="1704" y="572"/>
                  </a:lnTo>
                  <a:lnTo>
                    <a:pt x="1716" y="562"/>
                  </a:lnTo>
                  <a:lnTo>
                    <a:pt x="1727" y="552"/>
                  </a:lnTo>
                  <a:lnTo>
                    <a:pt x="1738" y="542"/>
                  </a:lnTo>
                  <a:lnTo>
                    <a:pt x="1749" y="531"/>
                  </a:lnTo>
                  <a:lnTo>
                    <a:pt x="1759" y="519"/>
                  </a:lnTo>
                  <a:lnTo>
                    <a:pt x="1768" y="507"/>
                  </a:lnTo>
                  <a:lnTo>
                    <a:pt x="1777" y="495"/>
                  </a:lnTo>
                  <a:lnTo>
                    <a:pt x="1786" y="482"/>
                  </a:lnTo>
                  <a:lnTo>
                    <a:pt x="1793" y="468"/>
                  </a:lnTo>
                  <a:lnTo>
                    <a:pt x="1801" y="455"/>
                  </a:lnTo>
                  <a:lnTo>
                    <a:pt x="1807" y="441"/>
                  </a:lnTo>
                  <a:lnTo>
                    <a:pt x="1813" y="426"/>
                  </a:lnTo>
                  <a:lnTo>
                    <a:pt x="1818" y="412"/>
                  </a:lnTo>
                  <a:lnTo>
                    <a:pt x="1822" y="397"/>
                  </a:lnTo>
                  <a:lnTo>
                    <a:pt x="1826" y="382"/>
                  </a:lnTo>
                  <a:lnTo>
                    <a:pt x="1828" y="366"/>
                  </a:lnTo>
                  <a:lnTo>
                    <a:pt x="1830" y="350"/>
                  </a:lnTo>
                  <a:lnTo>
                    <a:pt x="1831" y="334"/>
                  </a:lnTo>
                  <a:lnTo>
                    <a:pt x="1832" y="317"/>
                  </a:lnTo>
                  <a:lnTo>
                    <a:pt x="1831" y="301"/>
                  </a:lnTo>
                  <a:lnTo>
                    <a:pt x="1830" y="285"/>
                  </a:lnTo>
                  <a:lnTo>
                    <a:pt x="1828" y="270"/>
                  </a:lnTo>
                  <a:lnTo>
                    <a:pt x="1826" y="254"/>
                  </a:lnTo>
                  <a:lnTo>
                    <a:pt x="1822" y="238"/>
                  </a:lnTo>
                  <a:lnTo>
                    <a:pt x="1818" y="223"/>
                  </a:lnTo>
                  <a:lnTo>
                    <a:pt x="1813" y="208"/>
                  </a:lnTo>
                  <a:lnTo>
                    <a:pt x="1807" y="194"/>
                  </a:lnTo>
                  <a:lnTo>
                    <a:pt x="1801" y="180"/>
                  </a:lnTo>
                  <a:lnTo>
                    <a:pt x="1793" y="166"/>
                  </a:lnTo>
                  <a:lnTo>
                    <a:pt x="1786" y="153"/>
                  </a:lnTo>
                  <a:lnTo>
                    <a:pt x="1777" y="140"/>
                  </a:lnTo>
                  <a:lnTo>
                    <a:pt x="1768" y="128"/>
                  </a:lnTo>
                  <a:lnTo>
                    <a:pt x="1759" y="115"/>
                  </a:lnTo>
                  <a:lnTo>
                    <a:pt x="1749" y="105"/>
                  </a:lnTo>
                  <a:lnTo>
                    <a:pt x="1738" y="93"/>
                  </a:lnTo>
                  <a:lnTo>
                    <a:pt x="1727" y="83"/>
                  </a:lnTo>
                  <a:lnTo>
                    <a:pt x="1716" y="72"/>
                  </a:lnTo>
                  <a:lnTo>
                    <a:pt x="1704" y="64"/>
                  </a:lnTo>
                  <a:lnTo>
                    <a:pt x="1692" y="54"/>
                  </a:lnTo>
                  <a:lnTo>
                    <a:pt x="1679" y="46"/>
                  </a:lnTo>
                  <a:lnTo>
                    <a:pt x="1665" y="39"/>
                  </a:lnTo>
                  <a:lnTo>
                    <a:pt x="1652" y="31"/>
                  </a:lnTo>
                  <a:lnTo>
                    <a:pt x="1638" y="25"/>
                  </a:lnTo>
                  <a:lnTo>
                    <a:pt x="1623" y="19"/>
                  </a:lnTo>
                  <a:lnTo>
                    <a:pt x="1609" y="14"/>
                  </a:lnTo>
                  <a:lnTo>
                    <a:pt x="1594" y="10"/>
                  </a:lnTo>
                  <a:lnTo>
                    <a:pt x="1578" y="6"/>
                  </a:lnTo>
                  <a:lnTo>
                    <a:pt x="1562" y="3"/>
                  </a:lnTo>
                  <a:lnTo>
                    <a:pt x="1546" y="2"/>
                  </a:lnTo>
                  <a:lnTo>
                    <a:pt x="1530" y="0"/>
                  </a:lnTo>
                  <a:lnTo>
                    <a:pt x="1514"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2" name="Freeform 30"/>
            <p:cNvSpPr>
              <a:spLocks noChangeAspect="1"/>
            </p:cNvSpPr>
            <p:nvPr/>
          </p:nvSpPr>
          <p:spPr bwMode="black">
            <a:xfrm>
              <a:off x="464" y="3579"/>
              <a:ext cx="116" cy="237"/>
            </a:xfrm>
            <a:custGeom>
              <a:avLst/>
              <a:gdLst>
                <a:gd name="T0" fmla="*/ 694 w 694"/>
                <a:gd name="T1" fmla="*/ 0 h 1421"/>
                <a:gd name="T2" fmla="*/ 0 w 694"/>
                <a:gd name="T3" fmla="*/ 0 h 1421"/>
                <a:gd name="T4" fmla="*/ 0 w 694"/>
                <a:gd name="T5" fmla="*/ 1016 h 1421"/>
                <a:gd name="T6" fmla="*/ 84 w 694"/>
                <a:gd name="T7" fmla="*/ 1069 h 1421"/>
                <a:gd name="T8" fmla="*/ 170 w 694"/>
                <a:gd name="T9" fmla="*/ 1122 h 1421"/>
                <a:gd name="T10" fmla="*/ 256 w 694"/>
                <a:gd name="T11" fmla="*/ 1175 h 1421"/>
                <a:gd name="T12" fmla="*/ 343 w 694"/>
                <a:gd name="T13" fmla="*/ 1227 h 1421"/>
                <a:gd name="T14" fmla="*/ 431 w 694"/>
                <a:gd name="T15" fmla="*/ 1277 h 1421"/>
                <a:gd name="T16" fmla="*/ 518 w 694"/>
                <a:gd name="T17" fmla="*/ 1326 h 1421"/>
                <a:gd name="T18" fmla="*/ 607 w 694"/>
                <a:gd name="T19" fmla="*/ 1374 h 1421"/>
                <a:gd name="T20" fmla="*/ 694 w 694"/>
                <a:gd name="T21" fmla="*/ 1421 h 1421"/>
                <a:gd name="T22" fmla="*/ 694 w 694"/>
                <a:gd name="T23" fmla="*/ 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4" h="1421">
                  <a:moveTo>
                    <a:pt x="694" y="0"/>
                  </a:moveTo>
                  <a:lnTo>
                    <a:pt x="0" y="0"/>
                  </a:lnTo>
                  <a:lnTo>
                    <a:pt x="0" y="1016"/>
                  </a:lnTo>
                  <a:lnTo>
                    <a:pt x="84" y="1069"/>
                  </a:lnTo>
                  <a:lnTo>
                    <a:pt x="170" y="1122"/>
                  </a:lnTo>
                  <a:lnTo>
                    <a:pt x="256" y="1175"/>
                  </a:lnTo>
                  <a:lnTo>
                    <a:pt x="343" y="1227"/>
                  </a:lnTo>
                  <a:lnTo>
                    <a:pt x="431" y="1277"/>
                  </a:lnTo>
                  <a:lnTo>
                    <a:pt x="518" y="1326"/>
                  </a:lnTo>
                  <a:lnTo>
                    <a:pt x="607" y="1374"/>
                  </a:lnTo>
                  <a:lnTo>
                    <a:pt x="694" y="1421"/>
                  </a:lnTo>
                  <a:lnTo>
                    <a:pt x="694" y="0"/>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3" name="Freeform 31"/>
            <p:cNvSpPr>
              <a:spLocks noChangeAspect="1"/>
            </p:cNvSpPr>
            <p:nvPr/>
          </p:nvSpPr>
          <p:spPr bwMode="black">
            <a:xfrm>
              <a:off x="240" y="3518"/>
              <a:ext cx="1050" cy="497"/>
            </a:xfrm>
            <a:custGeom>
              <a:avLst/>
              <a:gdLst>
                <a:gd name="T0" fmla="*/ 4258 w 6301"/>
                <a:gd name="T1" fmla="*/ 793 h 2981"/>
                <a:gd name="T2" fmla="*/ 4081 w 6301"/>
                <a:gd name="T3" fmla="*/ 709 h 2981"/>
                <a:gd name="T4" fmla="*/ 3127 w 6301"/>
                <a:gd name="T5" fmla="*/ 316 h 2981"/>
                <a:gd name="T6" fmla="*/ 2682 w 6301"/>
                <a:gd name="T7" fmla="*/ 193 h 2981"/>
                <a:gd name="T8" fmla="*/ 3217 w 6301"/>
                <a:gd name="T9" fmla="*/ 376 h 2981"/>
                <a:gd name="T10" fmla="*/ 2274 w 6301"/>
                <a:gd name="T11" fmla="*/ 1909 h 2981"/>
                <a:gd name="T12" fmla="*/ 2706 w 6301"/>
                <a:gd name="T13" fmla="*/ 2104 h 2981"/>
                <a:gd name="T14" fmla="*/ 2939 w 6301"/>
                <a:gd name="T15" fmla="*/ 2197 h 2981"/>
                <a:gd name="T16" fmla="*/ 3330 w 6301"/>
                <a:gd name="T17" fmla="*/ 2346 h 2981"/>
                <a:gd name="T18" fmla="*/ 3711 w 6301"/>
                <a:gd name="T19" fmla="*/ 2476 h 2981"/>
                <a:gd name="T20" fmla="*/ 4081 w 6301"/>
                <a:gd name="T21" fmla="*/ 2588 h 2981"/>
                <a:gd name="T22" fmla="*/ 4229 w 6301"/>
                <a:gd name="T23" fmla="*/ 808 h 2981"/>
                <a:gd name="T24" fmla="*/ 4488 w 6301"/>
                <a:gd name="T25" fmla="*/ 2692 h 2981"/>
                <a:gd name="T26" fmla="*/ 4973 w 6301"/>
                <a:gd name="T27" fmla="*/ 2786 h 2981"/>
                <a:gd name="T28" fmla="*/ 5400 w 6301"/>
                <a:gd name="T29" fmla="*/ 2829 h 2981"/>
                <a:gd name="T30" fmla="*/ 5086 w 6301"/>
                <a:gd name="T31" fmla="*/ 1288 h 2981"/>
                <a:gd name="T32" fmla="*/ 5510 w 6301"/>
                <a:gd name="T33" fmla="*/ 1584 h 2981"/>
                <a:gd name="T34" fmla="*/ 5852 w 6301"/>
                <a:gd name="T35" fmla="*/ 1874 h 2981"/>
                <a:gd name="T36" fmla="*/ 6097 w 6301"/>
                <a:gd name="T37" fmla="*/ 2148 h 2981"/>
                <a:gd name="T38" fmla="*/ 6231 w 6301"/>
                <a:gd name="T39" fmla="*/ 2397 h 2981"/>
                <a:gd name="T40" fmla="*/ 6240 w 6301"/>
                <a:gd name="T41" fmla="*/ 2610 h 2981"/>
                <a:gd name="T42" fmla="*/ 6026 w 6301"/>
                <a:gd name="T43" fmla="*/ 2821 h 2981"/>
                <a:gd name="T44" fmla="*/ 5569 w 6301"/>
                <a:gd name="T45" fmla="*/ 2903 h 2981"/>
                <a:gd name="T46" fmla="*/ 4924 w 6301"/>
                <a:gd name="T47" fmla="*/ 2855 h 2981"/>
                <a:gd name="T48" fmla="*/ 4145 w 6301"/>
                <a:gd name="T49" fmla="*/ 2689 h 2981"/>
                <a:gd name="T50" fmla="*/ 3281 w 6301"/>
                <a:gd name="T51" fmla="*/ 2418 h 2981"/>
                <a:gd name="T52" fmla="*/ 2586 w 6301"/>
                <a:gd name="T53" fmla="*/ 2148 h 2981"/>
                <a:gd name="T54" fmla="*/ 2040 w 6301"/>
                <a:gd name="T55" fmla="*/ 1889 h 2981"/>
                <a:gd name="T56" fmla="*/ 1476 w 6301"/>
                <a:gd name="T57" fmla="*/ 1571 h 2981"/>
                <a:gd name="T58" fmla="*/ 965 w 6301"/>
                <a:gd name="T59" fmla="*/ 1235 h 2981"/>
                <a:gd name="T60" fmla="*/ 561 w 6301"/>
                <a:gd name="T61" fmla="*/ 909 h 2981"/>
                <a:gd name="T62" fmla="*/ 272 w 6301"/>
                <a:gd name="T63" fmla="*/ 600 h 2981"/>
                <a:gd name="T64" fmla="*/ 105 w 6301"/>
                <a:gd name="T65" fmla="*/ 325 h 2981"/>
                <a:gd name="T66" fmla="*/ 67 w 6301"/>
                <a:gd name="T67" fmla="*/ 94 h 2981"/>
                <a:gd name="T68" fmla="*/ 68 w 6301"/>
                <a:gd name="T69" fmla="*/ 38 h 2981"/>
                <a:gd name="T70" fmla="*/ 17 w 6301"/>
                <a:gd name="T71" fmla="*/ 142 h 2981"/>
                <a:gd name="T72" fmla="*/ 15 w 6301"/>
                <a:gd name="T73" fmla="*/ 366 h 2981"/>
                <a:gd name="T74" fmla="*/ 139 w 6301"/>
                <a:gd name="T75" fmla="*/ 628 h 2981"/>
                <a:gd name="T76" fmla="*/ 388 w 6301"/>
                <a:gd name="T77" fmla="*/ 922 h 2981"/>
                <a:gd name="T78" fmla="*/ 759 w 6301"/>
                <a:gd name="T79" fmla="*/ 1238 h 2981"/>
                <a:gd name="T80" fmla="*/ 1250 w 6301"/>
                <a:gd name="T81" fmla="*/ 1571 h 2981"/>
                <a:gd name="T82" fmla="*/ 2096 w 6301"/>
                <a:gd name="T83" fmla="*/ 2035 h 2981"/>
                <a:gd name="T84" fmla="*/ 2274 w 6301"/>
                <a:gd name="T85" fmla="*/ 2120 h 2981"/>
                <a:gd name="T86" fmla="*/ 3022 w 6301"/>
                <a:gd name="T87" fmla="*/ 2442 h 2981"/>
                <a:gd name="T88" fmla="*/ 3310 w 6301"/>
                <a:gd name="T89" fmla="*/ 2925 h 2981"/>
                <a:gd name="T90" fmla="*/ 4200 w 6301"/>
                <a:gd name="T91" fmla="*/ 2812 h 2981"/>
                <a:gd name="T92" fmla="*/ 4761 w 6301"/>
                <a:gd name="T93" fmla="*/ 2925 h 2981"/>
                <a:gd name="T94" fmla="*/ 5179 w 6301"/>
                <a:gd name="T95" fmla="*/ 2972 h 2981"/>
                <a:gd name="T96" fmla="*/ 5545 w 6301"/>
                <a:gd name="T97" fmla="*/ 2978 h 2981"/>
                <a:gd name="T98" fmla="*/ 5850 w 6301"/>
                <a:gd name="T99" fmla="*/ 2938 h 2981"/>
                <a:gd name="T100" fmla="*/ 6086 w 6301"/>
                <a:gd name="T101" fmla="*/ 2852 h 2981"/>
                <a:gd name="T102" fmla="*/ 6242 w 6301"/>
                <a:gd name="T103" fmla="*/ 2717 h 2981"/>
                <a:gd name="T104" fmla="*/ 6301 w 6301"/>
                <a:gd name="T105" fmla="*/ 2527 h 2981"/>
                <a:gd name="T106" fmla="*/ 6228 w 6301"/>
                <a:gd name="T107" fmla="*/ 2289 h 2981"/>
                <a:gd name="T108" fmla="*/ 6033 w 6301"/>
                <a:gd name="T109" fmla="*/ 2018 h 2981"/>
                <a:gd name="T110" fmla="*/ 5726 w 6301"/>
                <a:gd name="T111" fmla="*/ 1721 h 2981"/>
                <a:gd name="T112" fmla="*/ 5324 w 6301"/>
                <a:gd name="T113" fmla="*/ 1413 h 2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01" h="2981">
                  <a:moveTo>
                    <a:pt x="5008" y="1207"/>
                  </a:moveTo>
                  <a:lnTo>
                    <a:pt x="5008" y="366"/>
                  </a:lnTo>
                  <a:lnTo>
                    <a:pt x="4316" y="366"/>
                  </a:lnTo>
                  <a:lnTo>
                    <a:pt x="4316" y="821"/>
                  </a:lnTo>
                  <a:lnTo>
                    <a:pt x="4287" y="807"/>
                  </a:lnTo>
                  <a:lnTo>
                    <a:pt x="4258" y="793"/>
                  </a:lnTo>
                  <a:lnTo>
                    <a:pt x="4229" y="779"/>
                  </a:lnTo>
                  <a:lnTo>
                    <a:pt x="4200" y="765"/>
                  </a:lnTo>
                  <a:lnTo>
                    <a:pt x="4170" y="751"/>
                  </a:lnTo>
                  <a:lnTo>
                    <a:pt x="4140" y="737"/>
                  </a:lnTo>
                  <a:lnTo>
                    <a:pt x="4110" y="723"/>
                  </a:lnTo>
                  <a:lnTo>
                    <a:pt x="4081" y="709"/>
                  </a:lnTo>
                  <a:lnTo>
                    <a:pt x="4081" y="366"/>
                  </a:lnTo>
                  <a:lnTo>
                    <a:pt x="3416" y="366"/>
                  </a:lnTo>
                  <a:lnTo>
                    <a:pt x="3416" y="426"/>
                  </a:lnTo>
                  <a:lnTo>
                    <a:pt x="3318" y="388"/>
                  </a:lnTo>
                  <a:lnTo>
                    <a:pt x="3221" y="351"/>
                  </a:lnTo>
                  <a:lnTo>
                    <a:pt x="3127" y="316"/>
                  </a:lnTo>
                  <a:lnTo>
                    <a:pt x="3034" y="283"/>
                  </a:lnTo>
                  <a:lnTo>
                    <a:pt x="2943" y="252"/>
                  </a:lnTo>
                  <a:lnTo>
                    <a:pt x="2856" y="222"/>
                  </a:lnTo>
                  <a:lnTo>
                    <a:pt x="2770" y="196"/>
                  </a:lnTo>
                  <a:lnTo>
                    <a:pt x="2687" y="170"/>
                  </a:lnTo>
                  <a:lnTo>
                    <a:pt x="2682" y="193"/>
                  </a:lnTo>
                  <a:lnTo>
                    <a:pt x="2765" y="219"/>
                  </a:lnTo>
                  <a:lnTo>
                    <a:pt x="2850" y="246"/>
                  </a:lnTo>
                  <a:lnTo>
                    <a:pt x="2939" y="276"/>
                  </a:lnTo>
                  <a:lnTo>
                    <a:pt x="3029" y="308"/>
                  </a:lnTo>
                  <a:lnTo>
                    <a:pt x="3122" y="340"/>
                  </a:lnTo>
                  <a:lnTo>
                    <a:pt x="3217" y="376"/>
                  </a:lnTo>
                  <a:lnTo>
                    <a:pt x="3316" y="413"/>
                  </a:lnTo>
                  <a:lnTo>
                    <a:pt x="3416" y="452"/>
                  </a:lnTo>
                  <a:lnTo>
                    <a:pt x="3416" y="1562"/>
                  </a:lnTo>
                  <a:lnTo>
                    <a:pt x="2986" y="366"/>
                  </a:lnTo>
                  <a:lnTo>
                    <a:pt x="2274" y="366"/>
                  </a:lnTo>
                  <a:lnTo>
                    <a:pt x="2274" y="1909"/>
                  </a:lnTo>
                  <a:lnTo>
                    <a:pt x="2349" y="1944"/>
                  </a:lnTo>
                  <a:lnTo>
                    <a:pt x="2423" y="1980"/>
                  </a:lnTo>
                  <a:lnTo>
                    <a:pt x="2496" y="2013"/>
                  </a:lnTo>
                  <a:lnTo>
                    <a:pt x="2567" y="2045"/>
                  </a:lnTo>
                  <a:lnTo>
                    <a:pt x="2638" y="2076"/>
                  </a:lnTo>
                  <a:lnTo>
                    <a:pt x="2706" y="2104"/>
                  </a:lnTo>
                  <a:lnTo>
                    <a:pt x="2772" y="2132"/>
                  </a:lnTo>
                  <a:lnTo>
                    <a:pt x="2838" y="2158"/>
                  </a:lnTo>
                  <a:lnTo>
                    <a:pt x="2863" y="2168"/>
                  </a:lnTo>
                  <a:lnTo>
                    <a:pt x="2889" y="2177"/>
                  </a:lnTo>
                  <a:lnTo>
                    <a:pt x="2914" y="2187"/>
                  </a:lnTo>
                  <a:lnTo>
                    <a:pt x="2939" y="2197"/>
                  </a:lnTo>
                  <a:lnTo>
                    <a:pt x="2939" y="1869"/>
                  </a:lnTo>
                  <a:lnTo>
                    <a:pt x="3072" y="2250"/>
                  </a:lnTo>
                  <a:lnTo>
                    <a:pt x="3136" y="2274"/>
                  </a:lnTo>
                  <a:lnTo>
                    <a:pt x="3201" y="2299"/>
                  </a:lnTo>
                  <a:lnTo>
                    <a:pt x="3266" y="2323"/>
                  </a:lnTo>
                  <a:lnTo>
                    <a:pt x="3330" y="2346"/>
                  </a:lnTo>
                  <a:lnTo>
                    <a:pt x="3394" y="2368"/>
                  </a:lnTo>
                  <a:lnTo>
                    <a:pt x="3458" y="2391"/>
                  </a:lnTo>
                  <a:lnTo>
                    <a:pt x="3522" y="2412"/>
                  </a:lnTo>
                  <a:lnTo>
                    <a:pt x="3585" y="2434"/>
                  </a:lnTo>
                  <a:lnTo>
                    <a:pt x="3648" y="2456"/>
                  </a:lnTo>
                  <a:lnTo>
                    <a:pt x="3711" y="2476"/>
                  </a:lnTo>
                  <a:lnTo>
                    <a:pt x="3773" y="2496"/>
                  </a:lnTo>
                  <a:lnTo>
                    <a:pt x="3836" y="2515"/>
                  </a:lnTo>
                  <a:lnTo>
                    <a:pt x="3897" y="2534"/>
                  </a:lnTo>
                  <a:lnTo>
                    <a:pt x="3959" y="2553"/>
                  </a:lnTo>
                  <a:lnTo>
                    <a:pt x="4019" y="2571"/>
                  </a:lnTo>
                  <a:lnTo>
                    <a:pt x="4081" y="2588"/>
                  </a:lnTo>
                  <a:lnTo>
                    <a:pt x="4081" y="738"/>
                  </a:lnTo>
                  <a:lnTo>
                    <a:pt x="4110" y="752"/>
                  </a:lnTo>
                  <a:lnTo>
                    <a:pt x="4140" y="766"/>
                  </a:lnTo>
                  <a:lnTo>
                    <a:pt x="4170" y="780"/>
                  </a:lnTo>
                  <a:lnTo>
                    <a:pt x="4200" y="794"/>
                  </a:lnTo>
                  <a:lnTo>
                    <a:pt x="4229" y="808"/>
                  </a:lnTo>
                  <a:lnTo>
                    <a:pt x="4258" y="823"/>
                  </a:lnTo>
                  <a:lnTo>
                    <a:pt x="4287" y="837"/>
                  </a:lnTo>
                  <a:lnTo>
                    <a:pt x="4316" y="853"/>
                  </a:lnTo>
                  <a:lnTo>
                    <a:pt x="4316" y="2650"/>
                  </a:lnTo>
                  <a:lnTo>
                    <a:pt x="4403" y="2671"/>
                  </a:lnTo>
                  <a:lnTo>
                    <a:pt x="4488" y="2692"/>
                  </a:lnTo>
                  <a:lnTo>
                    <a:pt x="4572" y="2711"/>
                  </a:lnTo>
                  <a:lnTo>
                    <a:pt x="4655" y="2729"/>
                  </a:lnTo>
                  <a:lnTo>
                    <a:pt x="4736" y="2745"/>
                  </a:lnTo>
                  <a:lnTo>
                    <a:pt x="4816" y="2760"/>
                  </a:lnTo>
                  <a:lnTo>
                    <a:pt x="4895" y="2774"/>
                  </a:lnTo>
                  <a:lnTo>
                    <a:pt x="4973" y="2786"/>
                  </a:lnTo>
                  <a:lnTo>
                    <a:pt x="5048" y="2797"/>
                  </a:lnTo>
                  <a:lnTo>
                    <a:pt x="5122" y="2806"/>
                  </a:lnTo>
                  <a:lnTo>
                    <a:pt x="5194" y="2814"/>
                  </a:lnTo>
                  <a:lnTo>
                    <a:pt x="5264" y="2820"/>
                  </a:lnTo>
                  <a:lnTo>
                    <a:pt x="5333" y="2826"/>
                  </a:lnTo>
                  <a:lnTo>
                    <a:pt x="5400" y="2829"/>
                  </a:lnTo>
                  <a:lnTo>
                    <a:pt x="5465" y="2832"/>
                  </a:lnTo>
                  <a:lnTo>
                    <a:pt x="5528" y="2832"/>
                  </a:lnTo>
                  <a:lnTo>
                    <a:pt x="5528" y="2322"/>
                  </a:lnTo>
                  <a:lnTo>
                    <a:pt x="5008" y="2322"/>
                  </a:lnTo>
                  <a:lnTo>
                    <a:pt x="5008" y="1239"/>
                  </a:lnTo>
                  <a:lnTo>
                    <a:pt x="5086" y="1288"/>
                  </a:lnTo>
                  <a:lnTo>
                    <a:pt x="5162" y="1338"/>
                  </a:lnTo>
                  <a:lnTo>
                    <a:pt x="5235" y="1387"/>
                  </a:lnTo>
                  <a:lnTo>
                    <a:pt x="5307" y="1436"/>
                  </a:lnTo>
                  <a:lnTo>
                    <a:pt x="5378" y="1486"/>
                  </a:lnTo>
                  <a:lnTo>
                    <a:pt x="5445" y="1535"/>
                  </a:lnTo>
                  <a:lnTo>
                    <a:pt x="5510" y="1584"/>
                  </a:lnTo>
                  <a:lnTo>
                    <a:pt x="5573" y="1634"/>
                  </a:lnTo>
                  <a:lnTo>
                    <a:pt x="5633" y="1682"/>
                  </a:lnTo>
                  <a:lnTo>
                    <a:pt x="5692" y="1731"/>
                  </a:lnTo>
                  <a:lnTo>
                    <a:pt x="5748" y="1779"/>
                  </a:lnTo>
                  <a:lnTo>
                    <a:pt x="5801" y="1827"/>
                  </a:lnTo>
                  <a:lnTo>
                    <a:pt x="5852" y="1874"/>
                  </a:lnTo>
                  <a:lnTo>
                    <a:pt x="5900" y="1922"/>
                  </a:lnTo>
                  <a:lnTo>
                    <a:pt x="5944" y="1968"/>
                  </a:lnTo>
                  <a:lnTo>
                    <a:pt x="5988" y="2013"/>
                  </a:lnTo>
                  <a:lnTo>
                    <a:pt x="6026" y="2060"/>
                  </a:lnTo>
                  <a:lnTo>
                    <a:pt x="6063" y="2104"/>
                  </a:lnTo>
                  <a:lnTo>
                    <a:pt x="6097" y="2148"/>
                  </a:lnTo>
                  <a:lnTo>
                    <a:pt x="6127" y="2192"/>
                  </a:lnTo>
                  <a:lnTo>
                    <a:pt x="6155" y="2234"/>
                  </a:lnTo>
                  <a:lnTo>
                    <a:pt x="6179" y="2277"/>
                  </a:lnTo>
                  <a:lnTo>
                    <a:pt x="6199" y="2318"/>
                  </a:lnTo>
                  <a:lnTo>
                    <a:pt x="6216" y="2357"/>
                  </a:lnTo>
                  <a:lnTo>
                    <a:pt x="6231" y="2397"/>
                  </a:lnTo>
                  <a:lnTo>
                    <a:pt x="6241" y="2435"/>
                  </a:lnTo>
                  <a:lnTo>
                    <a:pt x="6249" y="2473"/>
                  </a:lnTo>
                  <a:lnTo>
                    <a:pt x="6252" y="2508"/>
                  </a:lnTo>
                  <a:lnTo>
                    <a:pt x="6252" y="2544"/>
                  </a:lnTo>
                  <a:lnTo>
                    <a:pt x="6249" y="2578"/>
                  </a:lnTo>
                  <a:lnTo>
                    <a:pt x="6240" y="2610"/>
                  </a:lnTo>
                  <a:lnTo>
                    <a:pt x="6229" y="2642"/>
                  </a:lnTo>
                  <a:lnTo>
                    <a:pt x="6204" y="2686"/>
                  </a:lnTo>
                  <a:lnTo>
                    <a:pt x="6170" y="2726"/>
                  </a:lnTo>
                  <a:lnTo>
                    <a:pt x="6129" y="2762"/>
                  </a:lnTo>
                  <a:lnTo>
                    <a:pt x="6082" y="2793"/>
                  </a:lnTo>
                  <a:lnTo>
                    <a:pt x="6026" y="2821"/>
                  </a:lnTo>
                  <a:lnTo>
                    <a:pt x="5965" y="2844"/>
                  </a:lnTo>
                  <a:lnTo>
                    <a:pt x="5898" y="2863"/>
                  </a:lnTo>
                  <a:lnTo>
                    <a:pt x="5825" y="2880"/>
                  </a:lnTo>
                  <a:lnTo>
                    <a:pt x="5745" y="2891"/>
                  </a:lnTo>
                  <a:lnTo>
                    <a:pt x="5659" y="2899"/>
                  </a:lnTo>
                  <a:lnTo>
                    <a:pt x="5569" y="2903"/>
                  </a:lnTo>
                  <a:lnTo>
                    <a:pt x="5473" y="2904"/>
                  </a:lnTo>
                  <a:lnTo>
                    <a:pt x="5372" y="2901"/>
                  </a:lnTo>
                  <a:lnTo>
                    <a:pt x="5266" y="2895"/>
                  </a:lnTo>
                  <a:lnTo>
                    <a:pt x="5157" y="2885"/>
                  </a:lnTo>
                  <a:lnTo>
                    <a:pt x="5043" y="2871"/>
                  </a:lnTo>
                  <a:lnTo>
                    <a:pt x="4924" y="2855"/>
                  </a:lnTo>
                  <a:lnTo>
                    <a:pt x="4803" y="2834"/>
                  </a:lnTo>
                  <a:lnTo>
                    <a:pt x="4677" y="2812"/>
                  </a:lnTo>
                  <a:lnTo>
                    <a:pt x="4548" y="2786"/>
                  </a:lnTo>
                  <a:lnTo>
                    <a:pt x="4417" y="2756"/>
                  </a:lnTo>
                  <a:lnTo>
                    <a:pt x="4282" y="2723"/>
                  </a:lnTo>
                  <a:lnTo>
                    <a:pt x="4145" y="2689"/>
                  </a:lnTo>
                  <a:lnTo>
                    <a:pt x="4005" y="2650"/>
                  </a:lnTo>
                  <a:lnTo>
                    <a:pt x="3864" y="2609"/>
                  </a:lnTo>
                  <a:lnTo>
                    <a:pt x="3720" y="2565"/>
                  </a:lnTo>
                  <a:lnTo>
                    <a:pt x="3576" y="2518"/>
                  </a:lnTo>
                  <a:lnTo>
                    <a:pt x="3429" y="2470"/>
                  </a:lnTo>
                  <a:lnTo>
                    <a:pt x="3281" y="2418"/>
                  </a:lnTo>
                  <a:lnTo>
                    <a:pt x="3132" y="2363"/>
                  </a:lnTo>
                  <a:lnTo>
                    <a:pt x="2983" y="2307"/>
                  </a:lnTo>
                  <a:lnTo>
                    <a:pt x="2833" y="2247"/>
                  </a:lnTo>
                  <a:lnTo>
                    <a:pt x="2753" y="2217"/>
                  </a:lnTo>
                  <a:lnTo>
                    <a:pt x="2671" y="2184"/>
                  </a:lnTo>
                  <a:lnTo>
                    <a:pt x="2586" y="2148"/>
                  </a:lnTo>
                  <a:lnTo>
                    <a:pt x="2498" y="2110"/>
                  </a:lnTo>
                  <a:lnTo>
                    <a:pt x="2410" y="2070"/>
                  </a:lnTo>
                  <a:lnTo>
                    <a:pt x="2319" y="2027"/>
                  </a:lnTo>
                  <a:lnTo>
                    <a:pt x="2227" y="1983"/>
                  </a:lnTo>
                  <a:lnTo>
                    <a:pt x="2134" y="1938"/>
                  </a:lnTo>
                  <a:lnTo>
                    <a:pt x="2040" y="1889"/>
                  </a:lnTo>
                  <a:lnTo>
                    <a:pt x="1947" y="1840"/>
                  </a:lnTo>
                  <a:lnTo>
                    <a:pt x="1852" y="1789"/>
                  </a:lnTo>
                  <a:lnTo>
                    <a:pt x="1757" y="1736"/>
                  </a:lnTo>
                  <a:lnTo>
                    <a:pt x="1663" y="1682"/>
                  </a:lnTo>
                  <a:lnTo>
                    <a:pt x="1569" y="1627"/>
                  </a:lnTo>
                  <a:lnTo>
                    <a:pt x="1476" y="1571"/>
                  </a:lnTo>
                  <a:lnTo>
                    <a:pt x="1384" y="1514"/>
                  </a:lnTo>
                  <a:lnTo>
                    <a:pt x="1294" y="1459"/>
                  </a:lnTo>
                  <a:lnTo>
                    <a:pt x="1208" y="1403"/>
                  </a:lnTo>
                  <a:lnTo>
                    <a:pt x="1124" y="1348"/>
                  </a:lnTo>
                  <a:lnTo>
                    <a:pt x="1043" y="1292"/>
                  </a:lnTo>
                  <a:lnTo>
                    <a:pt x="965" y="1235"/>
                  </a:lnTo>
                  <a:lnTo>
                    <a:pt x="891" y="1180"/>
                  </a:lnTo>
                  <a:lnTo>
                    <a:pt x="818" y="1125"/>
                  </a:lnTo>
                  <a:lnTo>
                    <a:pt x="749" y="1070"/>
                  </a:lnTo>
                  <a:lnTo>
                    <a:pt x="683" y="1016"/>
                  </a:lnTo>
                  <a:lnTo>
                    <a:pt x="621" y="963"/>
                  </a:lnTo>
                  <a:lnTo>
                    <a:pt x="561" y="909"/>
                  </a:lnTo>
                  <a:lnTo>
                    <a:pt x="505" y="856"/>
                  </a:lnTo>
                  <a:lnTo>
                    <a:pt x="452" y="803"/>
                  </a:lnTo>
                  <a:lnTo>
                    <a:pt x="402" y="751"/>
                  </a:lnTo>
                  <a:lnTo>
                    <a:pt x="355" y="700"/>
                  </a:lnTo>
                  <a:lnTo>
                    <a:pt x="312" y="650"/>
                  </a:lnTo>
                  <a:lnTo>
                    <a:pt x="272" y="600"/>
                  </a:lnTo>
                  <a:lnTo>
                    <a:pt x="235" y="552"/>
                  </a:lnTo>
                  <a:lnTo>
                    <a:pt x="203" y="504"/>
                  </a:lnTo>
                  <a:lnTo>
                    <a:pt x="173" y="458"/>
                  </a:lnTo>
                  <a:lnTo>
                    <a:pt x="147" y="412"/>
                  </a:lnTo>
                  <a:lnTo>
                    <a:pt x="124" y="368"/>
                  </a:lnTo>
                  <a:lnTo>
                    <a:pt x="105" y="325"/>
                  </a:lnTo>
                  <a:lnTo>
                    <a:pt x="90" y="283"/>
                  </a:lnTo>
                  <a:lnTo>
                    <a:pt x="78" y="242"/>
                  </a:lnTo>
                  <a:lnTo>
                    <a:pt x="69" y="203"/>
                  </a:lnTo>
                  <a:lnTo>
                    <a:pt x="65" y="165"/>
                  </a:lnTo>
                  <a:lnTo>
                    <a:pt x="64" y="129"/>
                  </a:lnTo>
                  <a:lnTo>
                    <a:pt x="67" y="94"/>
                  </a:lnTo>
                  <a:lnTo>
                    <a:pt x="73" y="62"/>
                  </a:lnTo>
                  <a:lnTo>
                    <a:pt x="84" y="29"/>
                  </a:lnTo>
                  <a:lnTo>
                    <a:pt x="99" y="0"/>
                  </a:lnTo>
                  <a:lnTo>
                    <a:pt x="89" y="12"/>
                  </a:lnTo>
                  <a:lnTo>
                    <a:pt x="78" y="25"/>
                  </a:lnTo>
                  <a:lnTo>
                    <a:pt x="68" y="38"/>
                  </a:lnTo>
                  <a:lnTo>
                    <a:pt x="59" y="51"/>
                  </a:lnTo>
                  <a:lnTo>
                    <a:pt x="51" y="65"/>
                  </a:lnTo>
                  <a:lnTo>
                    <a:pt x="43" y="79"/>
                  </a:lnTo>
                  <a:lnTo>
                    <a:pt x="37" y="94"/>
                  </a:lnTo>
                  <a:lnTo>
                    <a:pt x="30" y="109"/>
                  </a:lnTo>
                  <a:lnTo>
                    <a:pt x="17" y="142"/>
                  </a:lnTo>
                  <a:lnTo>
                    <a:pt x="8" y="176"/>
                  </a:lnTo>
                  <a:lnTo>
                    <a:pt x="2" y="212"/>
                  </a:lnTo>
                  <a:lnTo>
                    <a:pt x="0" y="248"/>
                  </a:lnTo>
                  <a:lnTo>
                    <a:pt x="1" y="286"/>
                  </a:lnTo>
                  <a:lnTo>
                    <a:pt x="6" y="326"/>
                  </a:lnTo>
                  <a:lnTo>
                    <a:pt x="15" y="366"/>
                  </a:lnTo>
                  <a:lnTo>
                    <a:pt x="27" y="407"/>
                  </a:lnTo>
                  <a:lnTo>
                    <a:pt x="42" y="449"/>
                  </a:lnTo>
                  <a:lnTo>
                    <a:pt x="62" y="492"/>
                  </a:lnTo>
                  <a:lnTo>
                    <a:pt x="83" y="536"/>
                  </a:lnTo>
                  <a:lnTo>
                    <a:pt x="109" y="582"/>
                  </a:lnTo>
                  <a:lnTo>
                    <a:pt x="139" y="628"/>
                  </a:lnTo>
                  <a:lnTo>
                    <a:pt x="172" y="675"/>
                  </a:lnTo>
                  <a:lnTo>
                    <a:pt x="208" y="723"/>
                  </a:lnTo>
                  <a:lnTo>
                    <a:pt x="248" y="772"/>
                  </a:lnTo>
                  <a:lnTo>
                    <a:pt x="291" y="820"/>
                  </a:lnTo>
                  <a:lnTo>
                    <a:pt x="338" y="871"/>
                  </a:lnTo>
                  <a:lnTo>
                    <a:pt x="388" y="922"/>
                  </a:lnTo>
                  <a:lnTo>
                    <a:pt x="442" y="972"/>
                  </a:lnTo>
                  <a:lnTo>
                    <a:pt x="498" y="1024"/>
                  </a:lnTo>
                  <a:lnTo>
                    <a:pt x="558" y="1077"/>
                  </a:lnTo>
                  <a:lnTo>
                    <a:pt x="622" y="1130"/>
                  </a:lnTo>
                  <a:lnTo>
                    <a:pt x="689" y="1184"/>
                  </a:lnTo>
                  <a:lnTo>
                    <a:pt x="759" y="1238"/>
                  </a:lnTo>
                  <a:lnTo>
                    <a:pt x="832" y="1293"/>
                  </a:lnTo>
                  <a:lnTo>
                    <a:pt x="909" y="1348"/>
                  </a:lnTo>
                  <a:lnTo>
                    <a:pt x="990" y="1403"/>
                  </a:lnTo>
                  <a:lnTo>
                    <a:pt x="1073" y="1459"/>
                  </a:lnTo>
                  <a:lnTo>
                    <a:pt x="1161" y="1515"/>
                  </a:lnTo>
                  <a:lnTo>
                    <a:pt x="1250" y="1571"/>
                  </a:lnTo>
                  <a:lnTo>
                    <a:pt x="1344" y="1628"/>
                  </a:lnTo>
                  <a:lnTo>
                    <a:pt x="1344" y="2925"/>
                  </a:lnTo>
                  <a:lnTo>
                    <a:pt x="2038" y="2925"/>
                  </a:lnTo>
                  <a:lnTo>
                    <a:pt x="2038" y="2007"/>
                  </a:lnTo>
                  <a:lnTo>
                    <a:pt x="2067" y="2021"/>
                  </a:lnTo>
                  <a:lnTo>
                    <a:pt x="2096" y="2035"/>
                  </a:lnTo>
                  <a:lnTo>
                    <a:pt x="2125" y="2048"/>
                  </a:lnTo>
                  <a:lnTo>
                    <a:pt x="2154" y="2063"/>
                  </a:lnTo>
                  <a:lnTo>
                    <a:pt x="2183" y="2077"/>
                  </a:lnTo>
                  <a:lnTo>
                    <a:pt x="2213" y="2091"/>
                  </a:lnTo>
                  <a:lnTo>
                    <a:pt x="2243" y="2106"/>
                  </a:lnTo>
                  <a:lnTo>
                    <a:pt x="2274" y="2120"/>
                  </a:lnTo>
                  <a:lnTo>
                    <a:pt x="2274" y="2925"/>
                  </a:lnTo>
                  <a:lnTo>
                    <a:pt x="2939" y="2925"/>
                  </a:lnTo>
                  <a:lnTo>
                    <a:pt x="2939" y="2409"/>
                  </a:lnTo>
                  <a:lnTo>
                    <a:pt x="2967" y="2420"/>
                  </a:lnTo>
                  <a:lnTo>
                    <a:pt x="2994" y="2431"/>
                  </a:lnTo>
                  <a:lnTo>
                    <a:pt x="3022" y="2442"/>
                  </a:lnTo>
                  <a:lnTo>
                    <a:pt x="3049" y="2452"/>
                  </a:lnTo>
                  <a:lnTo>
                    <a:pt x="3076" y="2463"/>
                  </a:lnTo>
                  <a:lnTo>
                    <a:pt x="3103" y="2473"/>
                  </a:lnTo>
                  <a:lnTo>
                    <a:pt x="3130" y="2484"/>
                  </a:lnTo>
                  <a:lnTo>
                    <a:pt x="3156" y="2493"/>
                  </a:lnTo>
                  <a:lnTo>
                    <a:pt x="3310" y="2925"/>
                  </a:lnTo>
                  <a:lnTo>
                    <a:pt x="4081" y="2925"/>
                  </a:lnTo>
                  <a:lnTo>
                    <a:pt x="4081" y="2783"/>
                  </a:lnTo>
                  <a:lnTo>
                    <a:pt x="4110" y="2790"/>
                  </a:lnTo>
                  <a:lnTo>
                    <a:pt x="4140" y="2798"/>
                  </a:lnTo>
                  <a:lnTo>
                    <a:pt x="4170" y="2805"/>
                  </a:lnTo>
                  <a:lnTo>
                    <a:pt x="4200" y="2812"/>
                  </a:lnTo>
                  <a:lnTo>
                    <a:pt x="4229" y="2819"/>
                  </a:lnTo>
                  <a:lnTo>
                    <a:pt x="4258" y="2826"/>
                  </a:lnTo>
                  <a:lnTo>
                    <a:pt x="4287" y="2831"/>
                  </a:lnTo>
                  <a:lnTo>
                    <a:pt x="4316" y="2838"/>
                  </a:lnTo>
                  <a:lnTo>
                    <a:pt x="4316" y="2925"/>
                  </a:lnTo>
                  <a:lnTo>
                    <a:pt x="4761" y="2925"/>
                  </a:lnTo>
                  <a:lnTo>
                    <a:pt x="4835" y="2936"/>
                  </a:lnTo>
                  <a:lnTo>
                    <a:pt x="4906" y="2945"/>
                  </a:lnTo>
                  <a:lnTo>
                    <a:pt x="4976" y="2954"/>
                  </a:lnTo>
                  <a:lnTo>
                    <a:pt x="5045" y="2962"/>
                  </a:lnTo>
                  <a:lnTo>
                    <a:pt x="5113" y="2968"/>
                  </a:lnTo>
                  <a:lnTo>
                    <a:pt x="5179" y="2972"/>
                  </a:lnTo>
                  <a:lnTo>
                    <a:pt x="5244" y="2977"/>
                  </a:lnTo>
                  <a:lnTo>
                    <a:pt x="5307" y="2979"/>
                  </a:lnTo>
                  <a:lnTo>
                    <a:pt x="5369" y="2981"/>
                  </a:lnTo>
                  <a:lnTo>
                    <a:pt x="5429" y="2981"/>
                  </a:lnTo>
                  <a:lnTo>
                    <a:pt x="5488" y="2980"/>
                  </a:lnTo>
                  <a:lnTo>
                    <a:pt x="5545" y="2978"/>
                  </a:lnTo>
                  <a:lnTo>
                    <a:pt x="5601" y="2975"/>
                  </a:lnTo>
                  <a:lnTo>
                    <a:pt x="5654" y="2969"/>
                  </a:lnTo>
                  <a:lnTo>
                    <a:pt x="5706" y="2964"/>
                  </a:lnTo>
                  <a:lnTo>
                    <a:pt x="5757" y="2956"/>
                  </a:lnTo>
                  <a:lnTo>
                    <a:pt x="5805" y="2948"/>
                  </a:lnTo>
                  <a:lnTo>
                    <a:pt x="5850" y="2938"/>
                  </a:lnTo>
                  <a:lnTo>
                    <a:pt x="5896" y="2927"/>
                  </a:lnTo>
                  <a:lnTo>
                    <a:pt x="5938" y="2914"/>
                  </a:lnTo>
                  <a:lnTo>
                    <a:pt x="5978" y="2901"/>
                  </a:lnTo>
                  <a:lnTo>
                    <a:pt x="6017" y="2886"/>
                  </a:lnTo>
                  <a:lnTo>
                    <a:pt x="6052" y="2870"/>
                  </a:lnTo>
                  <a:lnTo>
                    <a:pt x="6086" y="2852"/>
                  </a:lnTo>
                  <a:lnTo>
                    <a:pt x="6118" y="2832"/>
                  </a:lnTo>
                  <a:lnTo>
                    <a:pt x="6147" y="2812"/>
                  </a:lnTo>
                  <a:lnTo>
                    <a:pt x="6174" y="2790"/>
                  </a:lnTo>
                  <a:lnTo>
                    <a:pt x="6199" y="2767"/>
                  </a:lnTo>
                  <a:lnTo>
                    <a:pt x="6222" y="2743"/>
                  </a:lnTo>
                  <a:lnTo>
                    <a:pt x="6242" y="2717"/>
                  </a:lnTo>
                  <a:lnTo>
                    <a:pt x="6260" y="2689"/>
                  </a:lnTo>
                  <a:lnTo>
                    <a:pt x="6275" y="2661"/>
                  </a:lnTo>
                  <a:lnTo>
                    <a:pt x="6287" y="2629"/>
                  </a:lnTo>
                  <a:lnTo>
                    <a:pt x="6295" y="2596"/>
                  </a:lnTo>
                  <a:lnTo>
                    <a:pt x="6301" y="2562"/>
                  </a:lnTo>
                  <a:lnTo>
                    <a:pt x="6301" y="2527"/>
                  </a:lnTo>
                  <a:lnTo>
                    <a:pt x="6299" y="2490"/>
                  </a:lnTo>
                  <a:lnTo>
                    <a:pt x="6292" y="2452"/>
                  </a:lnTo>
                  <a:lnTo>
                    <a:pt x="6281" y="2414"/>
                  </a:lnTo>
                  <a:lnTo>
                    <a:pt x="6267" y="2373"/>
                  </a:lnTo>
                  <a:lnTo>
                    <a:pt x="6250" y="2332"/>
                  </a:lnTo>
                  <a:lnTo>
                    <a:pt x="6228" y="2289"/>
                  </a:lnTo>
                  <a:lnTo>
                    <a:pt x="6205" y="2246"/>
                  </a:lnTo>
                  <a:lnTo>
                    <a:pt x="6177" y="2202"/>
                  </a:lnTo>
                  <a:lnTo>
                    <a:pt x="6145" y="2157"/>
                  </a:lnTo>
                  <a:lnTo>
                    <a:pt x="6111" y="2111"/>
                  </a:lnTo>
                  <a:lnTo>
                    <a:pt x="6073" y="2064"/>
                  </a:lnTo>
                  <a:lnTo>
                    <a:pt x="6033" y="2018"/>
                  </a:lnTo>
                  <a:lnTo>
                    <a:pt x="5989" y="1969"/>
                  </a:lnTo>
                  <a:lnTo>
                    <a:pt x="5942" y="1921"/>
                  </a:lnTo>
                  <a:lnTo>
                    <a:pt x="5893" y="1872"/>
                  </a:lnTo>
                  <a:lnTo>
                    <a:pt x="5840" y="1822"/>
                  </a:lnTo>
                  <a:lnTo>
                    <a:pt x="5785" y="1772"/>
                  </a:lnTo>
                  <a:lnTo>
                    <a:pt x="5726" y="1721"/>
                  </a:lnTo>
                  <a:lnTo>
                    <a:pt x="5666" y="1670"/>
                  </a:lnTo>
                  <a:lnTo>
                    <a:pt x="5602" y="1620"/>
                  </a:lnTo>
                  <a:lnTo>
                    <a:pt x="5536" y="1569"/>
                  </a:lnTo>
                  <a:lnTo>
                    <a:pt x="5468" y="1517"/>
                  </a:lnTo>
                  <a:lnTo>
                    <a:pt x="5397" y="1465"/>
                  </a:lnTo>
                  <a:lnTo>
                    <a:pt x="5324" y="1413"/>
                  </a:lnTo>
                  <a:lnTo>
                    <a:pt x="5248" y="1362"/>
                  </a:lnTo>
                  <a:lnTo>
                    <a:pt x="5170" y="1310"/>
                  </a:lnTo>
                  <a:lnTo>
                    <a:pt x="5090" y="1258"/>
                  </a:lnTo>
                  <a:lnTo>
                    <a:pt x="5008" y="1207"/>
                  </a:lnTo>
                  <a:close/>
                </a:path>
              </a:pathLst>
            </a:custGeom>
            <a:solidFill>
              <a:srgbClr val="005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784" name="Group 32"/>
          <p:cNvGrpSpPr>
            <a:grpSpLocks/>
          </p:cNvGrpSpPr>
          <p:nvPr/>
        </p:nvGrpSpPr>
        <p:grpSpPr bwMode="auto">
          <a:xfrm>
            <a:off x="454025" y="309563"/>
            <a:ext cx="6221413" cy="314325"/>
            <a:chOff x="286" y="195"/>
            <a:chExt cx="3919" cy="198"/>
          </a:xfrm>
        </p:grpSpPr>
        <p:sp>
          <p:nvSpPr>
            <p:cNvPr id="74785" name="Line 33"/>
            <p:cNvSpPr>
              <a:spLocks noChangeShapeType="1"/>
            </p:cNvSpPr>
            <p:nvPr userDrawn="1"/>
          </p:nvSpPr>
          <p:spPr bwMode="auto">
            <a:xfrm>
              <a:off x="286" y="196"/>
              <a:ext cx="1688"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6" name="Line 34"/>
            <p:cNvSpPr>
              <a:spLocks noChangeShapeType="1"/>
            </p:cNvSpPr>
            <p:nvPr userDrawn="1"/>
          </p:nvSpPr>
          <p:spPr bwMode="auto">
            <a:xfrm>
              <a:off x="1969" y="195"/>
              <a:ext cx="196" cy="196"/>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7" name="Line 35"/>
            <p:cNvSpPr>
              <a:spLocks noChangeShapeType="1"/>
            </p:cNvSpPr>
            <p:nvPr userDrawn="1"/>
          </p:nvSpPr>
          <p:spPr bwMode="auto">
            <a:xfrm>
              <a:off x="2165" y="393"/>
              <a:ext cx="2040" cy="0"/>
            </a:xfrm>
            <a:prstGeom prst="line">
              <a:avLst/>
            </a:prstGeom>
            <a:noFill/>
            <a:ln w="127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788" name="Group 36"/>
          <p:cNvGrpSpPr>
            <a:grpSpLocks/>
          </p:cNvGrpSpPr>
          <p:nvPr/>
        </p:nvGrpSpPr>
        <p:grpSpPr bwMode="auto">
          <a:xfrm>
            <a:off x="458788" y="163513"/>
            <a:ext cx="8255000" cy="593725"/>
            <a:chOff x="289" y="103"/>
            <a:chExt cx="5200" cy="374"/>
          </a:xfrm>
        </p:grpSpPr>
        <p:sp>
          <p:nvSpPr>
            <p:cNvPr id="74789" name="Rectangle 37"/>
            <p:cNvSpPr>
              <a:spLocks noChangeArrowheads="1"/>
            </p:cNvSpPr>
            <p:nvPr userDrawn="1"/>
          </p:nvSpPr>
          <p:spPr bwMode="auto">
            <a:xfrm>
              <a:off x="289" y="155"/>
              <a:ext cx="1879" cy="6"/>
            </a:xfrm>
            <a:prstGeom prst="rect">
              <a:avLst/>
            </a:prstGeom>
            <a:solidFill>
              <a:srgbClr val="FF66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0" name="Rectangle 38"/>
            <p:cNvSpPr>
              <a:spLocks noChangeArrowheads="1"/>
            </p:cNvSpPr>
            <p:nvPr userDrawn="1"/>
          </p:nvSpPr>
          <p:spPr bwMode="auto">
            <a:xfrm rot="2700000">
              <a:off x="2113" y="287"/>
              <a:ext cx="374" cy="6"/>
            </a:xfrm>
            <a:prstGeom prst="rect">
              <a:avLst/>
            </a:prstGeom>
            <a:solidFill>
              <a:srgbClr val="FF66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1" name="Rectangle 39"/>
            <p:cNvSpPr>
              <a:spLocks noChangeArrowheads="1"/>
            </p:cNvSpPr>
            <p:nvPr userDrawn="1"/>
          </p:nvSpPr>
          <p:spPr bwMode="auto">
            <a:xfrm>
              <a:off x="2431" y="423"/>
              <a:ext cx="3058" cy="6"/>
            </a:xfrm>
            <a:prstGeom prst="rect">
              <a:avLst/>
            </a:prstGeom>
            <a:solidFill>
              <a:srgbClr val="FF66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92" name="Rectangle 40"/>
          <p:cNvSpPr>
            <a:spLocks noGrp="1" noChangeArrowheads="1"/>
          </p:cNvSpPr>
          <p:nvPr>
            <p:ph type="ftr" sz="quarter" idx="3"/>
          </p:nvPr>
        </p:nvSpPr>
        <p:spPr bwMode="auto">
          <a:xfrm>
            <a:off x="6908800" y="6553200"/>
            <a:ext cx="18065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800">
                <a:latin typeface="+mn-lt"/>
              </a:defRPr>
            </a:lvl1pPr>
          </a:lstStyle>
          <a:p>
            <a:r>
              <a:rPr lang="en-US" altLang="en-US"/>
              <a:t>Business Sensitive</a:t>
            </a:r>
          </a:p>
        </p:txBody>
      </p:sp>
      <p:sp>
        <p:nvSpPr>
          <p:cNvPr id="74793" name="Rectangle 41"/>
          <p:cNvSpPr>
            <a:spLocks noGrp="1" noChangeArrowheads="1"/>
          </p:cNvSpPr>
          <p:nvPr>
            <p:ph type="sldNum" sz="quarter" idx="4"/>
          </p:nvPr>
        </p:nvSpPr>
        <p:spPr bwMode="auto">
          <a:xfrm>
            <a:off x="8713788" y="6553200"/>
            <a:ext cx="271462"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800">
                <a:latin typeface="+mn-lt"/>
              </a:defRPr>
            </a:lvl1pPr>
          </a:lstStyle>
          <a:p>
            <a:fld id="{4559E0E4-10C9-4B32-A966-442BB20EBA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l" rtl="0" eaLnBrk="0" fontAlgn="base" hangingPunct="0">
        <a:lnSpc>
          <a:spcPct val="85000"/>
        </a:lnSpc>
        <a:spcBef>
          <a:spcPct val="0"/>
        </a:spcBef>
        <a:spcAft>
          <a:spcPct val="0"/>
        </a:spcAft>
        <a:defRPr sz="2800" b="1" i="1">
          <a:solidFill>
            <a:srgbClr val="003663"/>
          </a:solidFill>
          <a:latin typeface="+mj-lt"/>
          <a:ea typeface="+mj-ea"/>
          <a:cs typeface="+mj-cs"/>
        </a:defRPr>
      </a:lvl1pPr>
      <a:lvl2pPr algn="l" rtl="0" eaLnBrk="0" fontAlgn="base" hangingPunct="0">
        <a:lnSpc>
          <a:spcPct val="85000"/>
        </a:lnSpc>
        <a:spcBef>
          <a:spcPct val="0"/>
        </a:spcBef>
        <a:spcAft>
          <a:spcPct val="0"/>
        </a:spcAft>
        <a:defRPr sz="2800" b="1" i="1">
          <a:solidFill>
            <a:srgbClr val="003663"/>
          </a:solidFill>
          <a:latin typeface="Arial" pitchFamily="34" charset="0"/>
        </a:defRPr>
      </a:lvl2pPr>
      <a:lvl3pPr algn="l" rtl="0" eaLnBrk="0" fontAlgn="base" hangingPunct="0">
        <a:lnSpc>
          <a:spcPct val="85000"/>
        </a:lnSpc>
        <a:spcBef>
          <a:spcPct val="0"/>
        </a:spcBef>
        <a:spcAft>
          <a:spcPct val="0"/>
        </a:spcAft>
        <a:defRPr sz="2800" b="1" i="1">
          <a:solidFill>
            <a:srgbClr val="003663"/>
          </a:solidFill>
          <a:latin typeface="Arial" pitchFamily="34" charset="0"/>
        </a:defRPr>
      </a:lvl3pPr>
      <a:lvl4pPr algn="l" rtl="0" eaLnBrk="0" fontAlgn="base" hangingPunct="0">
        <a:lnSpc>
          <a:spcPct val="85000"/>
        </a:lnSpc>
        <a:spcBef>
          <a:spcPct val="0"/>
        </a:spcBef>
        <a:spcAft>
          <a:spcPct val="0"/>
        </a:spcAft>
        <a:defRPr sz="2800" b="1" i="1">
          <a:solidFill>
            <a:srgbClr val="003663"/>
          </a:solidFill>
          <a:latin typeface="Arial" pitchFamily="34" charset="0"/>
        </a:defRPr>
      </a:lvl4pPr>
      <a:lvl5pPr algn="l" rtl="0" eaLnBrk="0" fontAlgn="base" hangingPunct="0">
        <a:lnSpc>
          <a:spcPct val="85000"/>
        </a:lnSpc>
        <a:spcBef>
          <a:spcPct val="0"/>
        </a:spcBef>
        <a:spcAft>
          <a:spcPct val="0"/>
        </a:spcAft>
        <a:defRPr sz="2800" b="1" i="1">
          <a:solidFill>
            <a:srgbClr val="003663"/>
          </a:solidFill>
          <a:latin typeface="Arial" pitchFamily="34" charset="0"/>
        </a:defRPr>
      </a:lvl5pPr>
      <a:lvl6pPr marL="457200" algn="l" rtl="0" eaLnBrk="0" fontAlgn="base" hangingPunct="0">
        <a:lnSpc>
          <a:spcPct val="85000"/>
        </a:lnSpc>
        <a:spcBef>
          <a:spcPct val="0"/>
        </a:spcBef>
        <a:spcAft>
          <a:spcPct val="0"/>
        </a:spcAft>
        <a:defRPr sz="2800" b="1" i="1">
          <a:solidFill>
            <a:srgbClr val="003663"/>
          </a:solidFill>
          <a:latin typeface="Arial" pitchFamily="34" charset="0"/>
        </a:defRPr>
      </a:lvl6pPr>
      <a:lvl7pPr marL="914400" algn="l" rtl="0" eaLnBrk="0" fontAlgn="base" hangingPunct="0">
        <a:lnSpc>
          <a:spcPct val="85000"/>
        </a:lnSpc>
        <a:spcBef>
          <a:spcPct val="0"/>
        </a:spcBef>
        <a:spcAft>
          <a:spcPct val="0"/>
        </a:spcAft>
        <a:defRPr sz="2800" b="1" i="1">
          <a:solidFill>
            <a:srgbClr val="003663"/>
          </a:solidFill>
          <a:latin typeface="Arial" pitchFamily="34" charset="0"/>
        </a:defRPr>
      </a:lvl7pPr>
      <a:lvl8pPr marL="1371600" algn="l" rtl="0" eaLnBrk="0" fontAlgn="base" hangingPunct="0">
        <a:lnSpc>
          <a:spcPct val="85000"/>
        </a:lnSpc>
        <a:spcBef>
          <a:spcPct val="0"/>
        </a:spcBef>
        <a:spcAft>
          <a:spcPct val="0"/>
        </a:spcAft>
        <a:defRPr sz="2800" b="1" i="1">
          <a:solidFill>
            <a:srgbClr val="003663"/>
          </a:solidFill>
          <a:latin typeface="Arial" pitchFamily="34" charset="0"/>
        </a:defRPr>
      </a:lvl8pPr>
      <a:lvl9pPr marL="1828800" algn="l" rtl="0" eaLnBrk="0" fontAlgn="base" hangingPunct="0">
        <a:lnSpc>
          <a:spcPct val="85000"/>
        </a:lnSpc>
        <a:spcBef>
          <a:spcPct val="0"/>
        </a:spcBef>
        <a:spcAft>
          <a:spcPct val="0"/>
        </a:spcAft>
        <a:defRPr sz="2800" b="1" i="1">
          <a:solidFill>
            <a:srgbClr val="003663"/>
          </a:solidFill>
          <a:latin typeface="Arial" pitchFamily="34" charset="0"/>
        </a:defRPr>
      </a:lvl9pPr>
    </p:titleStyle>
    <p:bodyStyle>
      <a:lvl1pPr marL="230188" indent="-230188" algn="l" rtl="0" eaLnBrk="0" fontAlgn="base" hangingPunct="0">
        <a:lnSpc>
          <a:spcPct val="85000"/>
        </a:lnSpc>
        <a:spcBef>
          <a:spcPct val="40000"/>
        </a:spcBef>
        <a:spcAft>
          <a:spcPct val="0"/>
        </a:spcAft>
        <a:buClr>
          <a:srgbClr val="FF6600"/>
        </a:buClr>
        <a:buChar char="•"/>
        <a:defRPr sz="2000">
          <a:solidFill>
            <a:schemeClr val="tx1"/>
          </a:solidFill>
          <a:latin typeface="+mn-lt"/>
          <a:ea typeface="+mn-ea"/>
          <a:cs typeface="+mn-cs"/>
        </a:defRPr>
      </a:lvl1pPr>
      <a:lvl2pPr marL="684213" indent="-227013" algn="l" rtl="0" eaLnBrk="0" fontAlgn="base" hangingPunct="0">
        <a:lnSpc>
          <a:spcPct val="85000"/>
        </a:lnSpc>
        <a:spcBef>
          <a:spcPct val="20000"/>
        </a:spcBef>
        <a:spcAft>
          <a:spcPct val="0"/>
        </a:spcAft>
        <a:buClr>
          <a:srgbClr val="FF6600"/>
        </a:buClr>
        <a:buFont typeface="Times New Roman" pitchFamily="18" charset="0"/>
        <a:buChar char="–"/>
        <a:defRPr sz="2000">
          <a:solidFill>
            <a:schemeClr val="tx1"/>
          </a:solidFill>
          <a:latin typeface="+mn-lt"/>
        </a:defRPr>
      </a:lvl2pPr>
      <a:lvl3pPr marL="1143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3pPr>
      <a:lvl4pPr marL="1600200" indent="-228600" algn="l" rtl="0" eaLnBrk="0" fontAlgn="base" hangingPunct="0">
        <a:lnSpc>
          <a:spcPct val="85000"/>
        </a:lnSpc>
        <a:spcBef>
          <a:spcPct val="20000"/>
        </a:spcBef>
        <a:spcAft>
          <a:spcPct val="0"/>
        </a:spcAft>
        <a:buClr>
          <a:srgbClr val="FF6600"/>
        </a:buClr>
        <a:buFont typeface="Times New Roman" pitchFamily="18" charset="0"/>
        <a:buChar char="–"/>
        <a:defRPr sz="2000">
          <a:solidFill>
            <a:schemeClr val="tx1"/>
          </a:solidFill>
          <a:latin typeface="+mn-lt"/>
        </a:defRPr>
      </a:lvl4pPr>
      <a:lvl5pPr marL="20574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5pPr>
      <a:lvl6pPr marL="25146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a:xfrm>
            <a:off x="2892425" y="316617"/>
            <a:ext cx="6005390" cy="1831271"/>
          </a:xfrm>
        </p:spPr>
        <p:txBody>
          <a:bodyPr/>
          <a:lstStyle/>
          <a:p>
            <a:pPr algn="ctr"/>
            <a:r>
              <a:rPr lang="en-GB" sz="2800" dirty="0" smtClean="0">
                <a:solidFill>
                  <a:srgbClr val="FF0000"/>
                </a:solidFill>
              </a:rPr>
              <a:t>MASSIMO </a:t>
            </a:r>
            <a:r>
              <a:rPr lang="en-GB" sz="2800" dirty="0" smtClean="0">
                <a:solidFill>
                  <a:srgbClr val="92D050"/>
                </a:solidFill>
              </a:rPr>
              <a:t>(</a:t>
            </a:r>
            <a:r>
              <a:rPr lang="en-GB" sz="2800" dirty="0" smtClean="0">
                <a:solidFill>
                  <a:srgbClr val="FF0000"/>
                </a:solidFill>
              </a:rPr>
              <a:t>M</a:t>
            </a:r>
            <a:r>
              <a:rPr lang="en-GB" sz="2800" dirty="0" smtClean="0">
                <a:solidFill>
                  <a:srgbClr val="92D050"/>
                </a:solidFill>
              </a:rPr>
              <a:t>easurements in </a:t>
            </a:r>
            <a:r>
              <a:rPr lang="en-GB" sz="2800" dirty="0" smtClean="0">
                <a:solidFill>
                  <a:srgbClr val="FF0000"/>
                </a:solidFill>
              </a:rPr>
              <a:t>A</a:t>
            </a:r>
            <a:r>
              <a:rPr lang="en-GB" sz="2800" dirty="0" smtClean="0">
                <a:solidFill>
                  <a:srgbClr val="92D050"/>
                </a:solidFill>
              </a:rPr>
              <a:t>dapted </a:t>
            </a:r>
            <a:r>
              <a:rPr lang="en-GB" sz="2800" dirty="0" smtClean="0">
                <a:solidFill>
                  <a:srgbClr val="FF0000"/>
                </a:solidFill>
              </a:rPr>
              <a:t>S</a:t>
            </a:r>
            <a:r>
              <a:rPr lang="en-GB" sz="2800" dirty="0" smtClean="0">
                <a:solidFill>
                  <a:srgbClr val="92D050"/>
                </a:solidFill>
              </a:rPr>
              <a:t>pectra of </a:t>
            </a:r>
            <a:r>
              <a:rPr lang="en-GB" sz="2800" dirty="0" smtClean="0">
                <a:solidFill>
                  <a:srgbClr val="FF0000"/>
                </a:solidFill>
              </a:rPr>
              <a:t>S</a:t>
            </a:r>
            <a:r>
              <a:rPr lang="en-GB" sz="2800" dirty="0" smtClean="0">
                <a:solidFill>
                  <a:srgbClr val="92D050"/>
                </a:solidFill>
              </a:rPr>
              <a:t>pectral </a:t>
            </a:r>
            <a:r>
              <a:rPr lang="en-GB" sz="2800" dirty="0" smtClean="0">
                <a:solidFill>
                  <a:srgbClr val="FF0000"/>
                </a:solidFill>
              </a:rPr>
              <a:t>I</a:t>
            </a:r>
            <a:r>
              <a:rPr lang="en-GB" sz="2800" dirty="0" smtClean="0">
                <a:solidFill>
                  <a:srgbClr val="92D050"/>
                </a:solidFill>
              </a:rPr>
              <a:t>ndices and </a:t>
            </a:r>
            <a:r>
              <a:rPr lang="en-GB" sz="2800" dirty="0" smtClean="0">
                <a:solidFill>
                  <a:srgbClr val="FF0000"/>
                </a:solidFill>
              </a:rPr>
              <a:t>M</a:t>
            </a:r>
            <a:r>
              <a:rPr lang="en-GB" sz="2800" dirty="0" smtClean="0">
                <a:solidFill>
                  <a:srgbClr val="92D050"/>
                </a:solidFill>
              </a:rPr>
              <a:t>aterial </a:t>
            </a:r>
            <a:r>
              <a:rPr lang="en-GB" sz="2800" dirty="0" smtClean="0">
                <a:solidFill>
                  <a:srgbClr val="FF0000"/>
                </a:solidFill>
              </a:rPr>
              <a:t>O</a:t>
            </a:r>
            <a:r>
              <a:rPr lang="en-GB" sz="2800" dirty="0" smtClean="0">
                <a:solidFill>
                  <a:srgbClr val="92D050"/>
                </a:solidFill>
              </a:rPr>
              <a:t>scillations):</a:t>
            </a:r>
            <a:r>
              <a:rPr lang="en-GB" sz="2800" dirty="0" smtClean="0">
                <a:solidFill>
                  <a:srgbClr val="FF0000"/>
                </a:solidFill>
              </a:rPr>
              <a:t> </a:t>
            </a:r>
            <a:r>
              <a:rPr lang="en-GB" sz="2800" dirty="0">
                <a:solidFill>
                  <a:srgbClr val="92D050"/>
                </a:solidFill>
              </a:rPr>
              <a:t>A </a:t>
            </a:r>
            <a:r>
              <a:rPr lang="en-GB" sz="2800" dirty="0" smtClean="0">
                <a:solidFill>
                  <a:srgbClr val="92D050"/>
                </a:solidFill>
              </a:rPr>
              <a:t>Proposed Experimental </a:t>
            </a:r>
            <a:r>
              <a:rPr lang="en-GB" sz="2800" dirty="0">
                <a:solidFill>
                  <a:srgbClr val="92D050"/>
                </a:solidFill>
              </a:rPr>
              <a:t>Campaign </a:t>
            </a:r>
            <a:r>
              <a:rPr lang="en-GB" sz="2800" dirty="0" smtClean="0">
                <a:solidFill>
                  <a:srgbClr val="92D050"/>
                </a:solidFill>
              </a:rPr>
              <a:t>at the NRAD Reactor</a:t>
            </a:r>
            <a:endParaRPr lang="en-US" altLang="en-US" sz="2800" dirty="0">
              <a:solidFill>
                <a:srgbClr val="92D050"/>
              </a:solidFill>
            </a:endParaRPr>
          </a:p>
        </p:txBody>
      </p:sp>
      <p:sp>
        <p:nvSpPr>
          <p:cNvPr id="80901" name="Rectangle 5"/>
          <p:cNvSpPr>
            <a:spLocks noGrp="1" noChangeArrowheads="1"/>
          </p:cNvSpPr>
          <p:nvPr>
            <p:ph type="subTitle" idx="1"/>
          </p:nvPr>
        </p:nvSpPr>
        <p:spPr>
          <a:xfrm>
            <a:off x="2914650" y="2781300"/>
            <a:ext cx="5783263" cy="1114425"/>
          </a:xfrm>
        </p:spPr>
        <p:txBody>
          <a:bodyPr/>
          <a:lstStyle/>
          <a:p>
            <a:pPr algn="ctr">
              <a:lnSpc>
                <a:spcPct val="75000"/>
              </a:lnSpc>
            </a:pPr>
            <a:r>
              <a:rPr lang="en-GB" altLang="ko-KR" dirty="0">
                <a:ea typeface="굴림" pitchFamily="34" charset="-127"/>
              </a:rPr>
              <a:t>A. </a:t>
            </a:r>
            <a:r>
              <a:rPr lang="en-GB" altLang="ko-KR" dirty="0" smtClean="0">
                <a:ea typeface="굴림" pitchFamily="34" charset="-127"/>
              </a:rPr>
              <a:t>Hummel, J. Bess</a:t>
            </a:r>
            <a:r>
              <a:rPr lang="en-GB" altLang="ko-KR" dirty="0">
                <a:ea typeface="굴림" pitchFamily="34" charset="-127"/>
              </a:rPr>
              <a:t>, G. Palmiotti,  </a:t>
            </a:r>
            <a:r>
              <a:rPr lang="en-GB" altLang="ko-KR" dirty="0" smtClean="0">
                <a:ea typeface="굴림" pitchFamily="34" charset="-127"/>
              </a:rPr>
              <a:t>M. Salvatores, G. Imel*</a:t>
            </a:r>
            <a:endParaRPr lang="en-GB" altLang="ko-KR" dirty="0">
              <a:ea typeface="굴림" pitchFamily="34" charset="-127"/>
            </a:endParaRPr>
          </a:p>
          <a:p>
            <a:pPr>
              <a:lnSpc>
                <a:spcPct val="75000"/>
              </a:lnSpc>
            </a:pPr>
            <a:endParaRPr lang="en-US" altLang="ko-KR" dirty="0">
              <a:ea typeface="굴림" pitchFamily="34" charset="-127"/>
            </a:endParaRPr>
          </a:p>
          <a:p>
            <a:pPr>
              <a:lnSpc>
                <a:spcPct val="75000"/>
              </a:lnSpc>
            </a:pPr>
            <a:endParaRPr lang="en-US" altLang="ko-KR" dirty="0">
              <a:ea typeface="굴림" pitchFamily="34" charset="-127"/>
            </a:endParaRPr>
          </a:p>
          <a:p>
            <a:pPr algn="ctr">
              <a:lnSpc>
                <a:spcPct val="75000"/>
              </a:lnSpc>
            </a:pPr>
            <a:r>
              <a:rPr lang="en-US" altLang="ko-KR" dirty="0">
                <a:ea typeface="굴림" pitchFamily="34" charset="-127"/>
              </a:rPr>
              <a:t>Idaho National Laboratory </a:t>
            </a:r>
            <a:r>
              <a:rPr lang="en-US" altLang="ko-KR" dirty="0" smtClean="0">
                <a:ea typeface="굴림" pitchFamily="34" charset="-127"/>
              </a:rPr>
              <a:t>USA</a:t>
            </a:r>
          </a:p>
          <a:p>
            <a:pPr algn="ctr">
              <a:lnSpc>
                <a:spcPct val="75000"/>
              </a:lnSpc>
            </a:pPr>
            <a:r>
              <a:rPr lang="en-US" altLang="ko-KR" dirty="0" smtClean="0">
                <a:ea typeface="굴림" pitchFamily="34" charset="-127"/>
              </a:rPr>
              <a:t>* Idaho State University</a:t>
            </a:r>
            <a:endParaRPr lang="fr-FR" altLang="ko-KR" dirty="0">
              <a:ea typeface="굴림" pitchFamily="34" charset="-127"/>
            </a:endParaRPr>
          </a:p>
          <a:p>
            <a:pPr>
              <a:lnSpc>
                <a:spcPct val="75000"/>
              </a:lnSpc>
            </a:pPr>
            <a:endParaRPr lang="fr-FR" altLang="ko-KR" dirty="0">
              <a:ea typeface="굴림" pitchFamily="34" charset="-127"/>
            </a:endParaRPr>
          </a:p>
        </p:txBody>
      </p:sp>
      <p:sp>
        <p:nvSpPr>
          <p:cNvPr id="80902" name="Text Box 6"/>
          <p:cNvSpPr txBox="1">
            <a:spLocks noChangeArrowheads="1"/>
          </p:cNvSpPr>
          <p:nvPr/>
        </p:nvSpPr>
        <p:spPr bwMode="auto">
          <a:xfrm>
            <a:off x="2919413" y="5069743"/>
            <a:ext cx="57785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85000"/>
              </a:lnSpc>
              <a:spcBef>
                <a:spcPct val="40000"/>
              </a:spcBef>
            </a:pPr>
            <a:r>
              <a:rPr lang="en-GB" altLang="en-US" dirty="0">
                <a:solidFill>
                  <a:schemeClr val="accent1"/>
                </a:solidFill>
              </a:rPr>
              <a:t>OECD/NEA </a:t>
            </a:r>
            <a:r>
              <a:rPr lang="en-GB" altLang="en-US" dirty="0" smtClean="0">
                <a:solidFill>
                  <a:schemeClr val="accent1"/>
                </a:solidFill>
              </a:rPr>
              <a:t>WPEC SG39 Meeting</a:t>
            </a:r>
            <a:endParaRPr lang="en-US" altLang="en-US" dirty="0">
              <a:solidFill>
                <a:schemeClr val="accent1"/>
              </a:solidFill>
            </a:endParaRPr>
          </a:p>
          <a:p>
            <a:pPr>
              <a:lnSpc>
                <a:spcPct val="85000"/>
              </a:lnSpc>
              <a:spcBef>
                <a:spcPct val="40000"/>
              </a:spcBef>
            </a:pPr>
            <a:endParaRPr lang="en-GB" altLang="en-US" dirty="0">
              <a:solidFill>
                <a:schemeClr val="accent1"/>
              </a:solidFill>
            </a:endParaRPr>
          </a:p>
          <a:p>
            <a:pPr>
              <a:lnSpc>
                <a:spcPct val="85000"/>
              </a:lnSpc>
              <a:spcBef>
                <a:spcPct val="40000"/>
              </a:spcBef>
            </a:pPr>
            <a:endParaRPr lang="en-US" altLang="en-US" dirty="0"/>
          </a:p>
        </p:txBody>
      </p:sp>
      <p:sp>
        <p:nvSpPr>
          <p:cNvPr id="80903" name="Text Box 7"/>
          <p:cNvSpPr txBox="1">
            <a:spLocks noChangeArrowheads="1"/>
          </p:cNvSpPr>
          <p:nvPr/>
        </p:nvSpPr>
        <p:spPr bwMode="auto">
          <a:xfrm>
            <a:off x="4168775" y="5584459"/>
            <a:ext cx="30876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dirty="0" smtClean="0">
                <a:solidFill>
                  <a:srgbClr val="80A5BF"/>
                </a:solidFill>
              </a:rPr>
              <a:t>December 4, 2015  </a:t>
            </a:r>
            <a:endParaRPr lang="en-US" altLang="en-US" dirty="0">
              <a:solidFill>
                <a:srgbClr val="80A5BF"/>
              </a:solidFill>
            </a:endParaRPr>
          </a:p>
          <a:p>
            <a:pPr algn="ctr"/>
            <a:r>
              <a:rPr lang="en-US" altLang="en-US" dirty="0">
                <a:solidFill>
                  <a:srgbClr val="80A5BF"/>
                </a:solidFill>
              </a:rPr>
              <a:t>Paris, France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572711"/>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139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82" y="566737"/>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6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581503"/>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54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581503"/>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7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67" y="566737"/>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4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 y="566737"/>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42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83" y="632074"/>
            <a:ext cx="8181731" cy="594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99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566737"/>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8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 y="550374"/>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76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 y="550374"/>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02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5613" y="641350"/>
            <a:ext cx="8258175" cy="363538"/>
          </a:xfrm>
        </p:spPr>
        <p:txBody>
          <a:bodyPr/>
          <a:lstStyle/>
          <a:p>
            <a:pPr algn="ctr"/>
            <a:r>
              <a:rPr lang="en-US" altLang="en-US" dirty="0" smtClean="0"/>
              <a:t>NRAD</a:t>
            </a:r>
            <a:endParaRPr lang="en-US" altLang="en-US" dirty="0"/>
          </a:p>
        </p:txBody>
      </p:sp>
      <p:sp>
        <p:nvSpPr>
          <p:cNvPr id="62467" name="Rectangle 3"/>
          <p:cNvSpPr>
            <a:spLocks noGrp="1" noChangeArrowheads="1"/>
          </p:cNvSpPr>
          <p:nvPr>
            <p:ph type="body" idx="1"/>
          </p:nvPr>
        </p:nvSpPr>
        <p:spPr>
          <a:xfrm>
            <a:off x="455613" y="1171575"/>
            <a:ext cx="8258175" cy="5211763"/>
          </a:xfrm>
          <a:noFill/>
        </p:spPr>
        <p:txBody>
          <a:bodyPr/>
          <a:lstStyle/>
          <a:p>
            <a:pPr algn="just"/>
            <a:r>
              <a:rPr lang="en-US" sz="2400" b="1" dirty="0" smtClean="0">
                <a:latin typeface="Times New Roman" pitchFamily="18" charset="0"/>
              </a:rPr>
              <a:t>The </a:t>
            </a:r>
            <a:r>
              <a:rPr lang="en-US" sz="2400" b="1" dirty="0">
                <a:latin typeface="Times New Roman" pitchFamily="18" charset="0"/>
              </a:rPr>
              <a:t>neutron radiography (NRAD) reactor is </a:t>
            </a:r>
            <a:r>
              <a:rPr lang="en-US" sz="2400" b="1" dirty="0" smtClean="0">
                <a:latin typeface="Times New Roman" pitchFamily="18" charset="0"/>
              </a:rPr>
              <a:t>located </a:t>
            </a:r>
            <a:r>
              <a:rPr lang="en-US" sz="2400" b="1" dirty="0">
                <a:latin typeface="Times New Roman" pitchFamily="18" charset="0"/>
              </a:rPr>
              <a:t>in the basement, below the main hot cell, of the Hot Fuel Examination Facility (HFEF) at the Idaho National Laboratory (INL). </a:t>
            </a:r>
            <a:endParaRPr lang="en-US" sz="2400" b="1" dirty="0" smtClean="0">
              <a:latin typeface="Times New Roman" pitchFamily="18" charset="0"/>
            </a:endParaRPr>
          </a:p>
          <a:p>
            <a:pPr algn="just"/>
            <a:r>
              <a:rPr lang="en-US" altLang="en-US" sz="2400" b="1" dirty="0">
                <a:latin typeface="Times New Roman" pitchFamily="18" charset="0"/>
              </a:rPr>
              <a:t>The NRAD reactor is a 250 kW TRIGA LEU conversion reactor that is a water-moderated, heterogeneous, solid-fuel, tank-type research reactor</a:t>
            </a:r>
            <a:r>
              <a:rPr lang="en-US" altLang="en-US" sz="2400" b="1" dirty="0" smtClean="0">
                <a:latin typeface="Times New Roman" pitchFamily="18" charset="0"/>
              </a:rPr>
              <a:t>.</a:t>
            </a:r>
            <a:endParaRPr lang="en-US" sz="2400" b="1" dirty="0" smtClean="0">
              <a:latin typeface="Times New Roman" pitchFamily="18" charset="0"/>
            </a:endParaRPr>
          </a:p>
          <a:p>
            <a:pPr algn="just"/>
            <a:r>
              <a:rPr lang="en-US" altLang="en-US" sz="2400" b="1" dirty="0">
                <a:latin typeface="Times New Roman" pitchFamily="18" charset="0"/>
              </a:rPr>
              <a:t>It is equipped with two beam tubes with separate radiography stations for the performance of neutron radiography irradiation on small test </a:t>
            </a:r>
            <a:r>
              <a:rPr lang="en-US" altLang="en-US" sz="2400" b="1" dirty="0" smtClean="0">
                <a:latin typeface="Times New Roman" pitchFamily="18" charset="0"/>
              </a:rPr>
              <a:t>components</a:t>
            </a:r>
          </a:p>
          <a:p>
            <a:pPr algn="just"/>
            <a:r>
              <a:rPr lang="en-US" altLang="en-US" sz="2400" b="1" dirty="0">
                <a:latin typeface="Times New Roman" pitchFamily="18" charset="0"/>
              </a:rPr>
              <a:t>The reactor is composed of fuel in three- and four element clusters that can be arranged in a variety of lattice patterns, depending on reactivity requirements</a:t>
            </a:r>
            <a:r>
              <a:rPr lang="en-US" altLang="en-US" sz="2400" b="1" dirty="0" smtClean="0">
                <a:latin typeface="Times New Roman" pitchFamily="18" charset="0"/>
              </a:rPr>
              <a:t>.</a:t>
            </a:r>
            <a:endParaRPr lang="en-US" altLang="en-US" sz="2400" b="1" dirty="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25463"/>
            <a:ext cx="86629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5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5613" y="585788"/>
            <a:ext cx="8258175" cy="363537"/>
          </a:xfrm>
        </p:spPr>
        <p:txBody>
          <a:bodyPr/>
          <a:lstStyle/>
          <a:p>
            <a:pPr algn="ctr"/>
            <a:r>
              <a:rPr lang="en-US" altLang="en-US" dirty="0" smtClean="0"/>
              <a:t>Spectral Indices</a:t>
            </a:r>
            <a:endParaRPr lang="en-US" altLang="en-US" dirty="0"/>
          </a:p>
        </p:txBody>
      </p:sp>
      <p:sp>
        <p:nvSpPr>
          <p:cNvPr id="275459" name="Rectangle 3"/>
          <p:cNvSpPr>
            <a:spLocks noGrp="1" noChangeArrowheads="1"/>
          </p:cNvSpPr>
          <p:nvPr>
            <p:ph type="body" idx="1"/>
          </p:nvPr>
        </p:nvSpPr>
        <p:spPr>
          <a:xfrm>
            <a:off x="455613" y="1036027"/>
            <a:ext cx="8258175" cy="5619750"/>
          </a:xfrm>
          <a:noFill/>
        </p:spPr>
        <p:txBody>
          <a:bodyPr/>
          <a:lstStyle/>
          <a:p>
            <a:pPr algn="just">
              <a:lnSpc>
                <a:spcPct val="90000"/>
              </a:lnSpc>
            </a:pPr>
            <a:r>
              <a:rPr lang="en-US" altLang="en-US" sz="2400" b="1" dirty="0" smtClean="0"/>
              <a:t>Use fission chambers (currently) 1 inch, </a:t>
            </a:r>
            <a:r>
              <a:rPr lang="en-US" altLang="en-US" sz="2400" b="1" dirty="0"/>
              <a:t>but size can be reduced. They are very easy to construct and use with minimal electronics.</a:t>
            </a:r>
          </a:p>
          <a:p>
            <a:pPr algn="just">
              <a:lnSpc>
                <a:spcPct val="90000"/>
              </a:lnSpc>
            </a:pPr>
            <a:r>
              <a:rPr lang="en-US" altLang="en-US" sz="2400" b="1" dirty="0"/>
              <a:t>The great advantage is the ability to change fission foils (under a hood) between measurements (it takes about 15 </a:t>
            </a:r>
            <a:r>
              <a:rPr lang="en-US" altLang="en-US" sz="2400" b="1" dirty="0" smtClean="0"/>
              <a:t>minutes, max). </a:t>
            </a:r>
          </a:p>
          <a:p>
            <a:pPr algn="just">
              <a:lnSpc>
                <a:spcPct val="90000"/>
              </a:lnSpc>
            </a:pPr>
            <a:r>
              <a:rPr lang="en-US" altLang="en-US" sz="2400" b="1" dirty="0"/>
              <a:t>The chambers are run at atmospheric pressure with flow through counting gas.  The counting is </a:t>
            </a:r>
            <a:r>
              <a:rPr lang="en-US" altLang="en-US" sz="2400" b="1" dirty="0" smtClean="0"/>
              <a:t>done </a:t>
            </a:r>
            <a:r>
              <a:rPr lang="en-US" altLang="en-US" sz="2400" b="1" dirty="0"/>
              <a:t>in </a:t>
            </a:r>
            <a:r>
              <a:rPr lang="en-US" altLang="en-US" sz="2400" b="1" dirty="0" smtClean="0"/>
              <a:t>2</a:t>
            </a:r>
            <a:r>
              <a:rPr lang="el-GR" altLang="en-US" sz="2400" b="1" dirty="0" smtClean="0">
                <a:latin typeface="Times New Roman"/>
                <a:cs typeface="Times New Roman"/>
              </a:rPr>
              <a:t>π</a:t>
            </a:r>
            <a:r>
              <a:rPr lang="en-US" altLang="en-US" sz="2400" b="1" dirty="0" smtClean="0"/>
              <a:t> geometry</a:t>
            </a:r>
            <a:r>
              <a:rPr lang="en-US" altLang="en-US" sz="2400" b="1" dirty="0"/>
              <a:t>, so 99% of the counts represent an actual fission in the deposit. </a:t>
            </a:r>
            <a:endParaRPr lang="en-US" altLang="en-US" sz="2400" b="1" dirty="0" smtClean="0"/>
          </a:p>
          <a:p>
            <a:pPr algn="just">
              <a:lnSpc>
                <a:spcPct val="90000"/>
              </a:lnSpc>
            </a:pPr>
            <a:r>
              <a:rPr lang="en-US" altLang="en-US" sz="2400" b="1" dirty="0"/>
              <a:t>If </a:t>
            </a:r>
            <a:r>
              <a:rPr lang="en-US" altLang="en-US" sz="2400" b="1" dirty="0" smtClean="0"/>
              <a:t>absolute mass </a:t>
            </a:r>
            <a:r>
              <a:rPr lang="en-US" altLang="en-US" sz="2400" b="1" dirty="0"/>
              <a:t>of </a:t>
            </a:r>
            <a:r>
              <a:rPr lang="en-US" altLang="en-US" sz="2400" b="1" dirty="0" smtClean="0"/>
              <a:t>the deposit is known, fission </a:t>
            </a:r>
            <a:r>
              <a:rPr lang="en-US" altLang="en-US" sz="2400" b="1" dirty="0"/>
              <a:t>rate per gram </a:t>
            </a:r>
            <a:r>
              <a:rPr lang="en-US" altLang="en-US" sz="2400" b="1" dirty="0" smtClean="0"/>
              <a:t>is known at about </a:t>
            </a:r>
            <a:r>
              <a:rPr lang="en-US" altLang="en-US" sz="2400" b="1" dirty="0"/>
              <a:t>1%.  Back to back yields ratios </a:t>
            </a:r>
            <a:r>
              <a:rPr lang="en-US" altLang="en-US" sz="2400" b="1" dirty="0" smtClean="0"/>
              <a:t>lead to </a:t>
            </a:r>
            <a:r>
              <a:rPr lang="en-US" altLang="en-US" sz="2400" b="1" dirty="0"/>
              <a:t>even higher precision as long as the flux is not too </a:t>
            </a:r>
            <a:r>
              <a:rPr lang="en-US" altLang="en-US" sz="2400" b="1" dirty="0" smtClean="0"/>
              <a:t>anisotropic. </a:t>
            </a:r>
          </a:p>
        </p:txBody>
      </p:sp>
    </p:spTree>
    <p:extLst>
      <p:ext uri="{BB962C8B-B14F-4D97-AF65-F5344CB8AC3E}">
        <p14:creationId xmlns:p14="http://schemas.microsoft.com/office/powerpoint/2010/main" val="116581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5613" y="585788"/>
            <a:ext cx="8258175" cy="363537"/>
          </a:xfrm>
        </p:spPr>
        <p:txBody>
          <a:bodyPr/>
          <a:lstStyle/>
          <a:p>
            <a:pPr algn="ctr"/>
            <a:r>
              <a:rPr lang="en-US" altLang="en-US" dirty="0" smtClean="0"/>
              <a:t>Spectral Indices</a:t>
            </a:r>
            <a:endParaRPr lang="en-US" altLang="en-US" dirty="0"/>
          </a:p>
        </p:txBody>
      </p:sp>
      <p:sp>
        <p:nvSpPr>
          <p:cNvPr id="275459" name="Rectangle 3"/>
          <p:cNvSpPr>
            <a:spLocks noGrp="1" noChangeArrowheads="1"/>
          </p:cNvSpPr>
          <p:nvPr>
            <p:ph type="body" idx="1"/>
          </p:nvPr>
        </p:nvSpPr>
        <p:spPr>
          <a:xfrm>
            <a:off x="455614" y="1036027"/>
            <a:ext cx="5171464" cy="5619750"/>
          </a:xfrm>
          <a:noFill/>
        </p:spPr>
        <p:txBody>
          <a:bodyPr/>
          <a:lstStyle/>
          <a:p>
            <a:pPr algn="just">
              <a:lnSpc>
                <a:spcPct val="90000"/>
              </a:lnSpc>
            </a:pPr>
            <a:r>
              <a:rPr lang="en-US" altLang="en-US" sz="2400" b="1" dirty="0" smtClean="0"/>
              <a:t>Availability of new mass separator allows to build fission chambers for MA isotopes.</a:t>
            </a:r>
            <a:endParaRPr lang="en-US" altLang="en-US" sz="2400" b="1" dirty="0"/>
          </a:p>
          <a:p>
            <a:pPr algn="just">
              <a:lnSpc>
                <a:spcPct val="90000"/>
              </a:lnSpc>
            </a:pPr>
            <a:r>
              <a:rPr lang="en-US" altLang="en-US" sz="2400" b="1" dirty="0" smtClean="0"/>
              <a:t>Only few micrograms are needed.</a:t>
            </a:r>
          </a:p>
          <a:p>
            <a:pPr algn="just">
              <a:lnSpc>
                <a:spcPct val="90000"/>
              </a:lnSpc>
            </a:pPr>
            <a:r>
              <a:rPr lang="en-US" altLang="en-US" sz="2400" b="1" dirty="0" smtClean="0"/>
              <a:t>Possible isotope candidate for </a:t>
            </a:r>
            <a:r>
              <a:rPr lang="en-US" altLang="en-US" sz="2400" b="1" dirty="0" smtClean="0">
                <a:solidFill>
                  <a:srgbClr val="FF0000"/>
                </a:solidFill>
              </a:rPr>
              <a:t>new</a:t>
            </a:r>
            <a:r>
              <a:rPr lang="en-US" altLang="en-US" sz="2400" b="1" dirty="0" smtClean="0"/>
              <a:t> fission chambers:</a:t>
            </a:r>
          </a:p>
          <a:p>
            <a:pPr lvl="1" algn="just">
              <a:lnSpc>
                <a:spcPct val="90000"/>
              </a:lnSpc>
            </a:pPr>
            <a:r>
              <a:rPr lang="en-US" altLang="en-US" sz="2400" b="1" baseline="30000" dirty="0" smtClean="0"/>
              <a:t>238</a:t>
            </a:r>
            <a:r>
              <a:rPr lang="en-US" altLang="en-US" sz="2400" b="1" dirty="0" smtClean="0"/>
              <a:t>Pu</a:t>
            </a:r>
          </a:p>
          <a:p>
            <a:pPr lvl="1" algn="just">
              <a:lnSpc>
                <a:spcPct val="90000"/>
              </a:lnSpc>
            </a:pPr>
            <a:r>
              <a:rPr lang="en-US" altLang="en-US" sz="2400" b="1" baseline="30000" dirty="0" smtClean="0"/>
              <a:t>241</a:t>
            </a:r>
            <a:r>
              <a:rPr lang="en-US" altLang="en-US" sz="2400" b="1" dirty="0" smtClean="0"/>
              <a:t>Pu</a:t>
            </a:r>
          </a:p>
          <a:p>
            <a:pPr lvl="1" algn="just">
              <a:lnSpc>
                <a:spcPct val="90000"/>
              </a:lnSpc>
            </a:pPr>
            <a:r>
              <a:rPr lang="en-US" altLang="en-US" sz="2400" b="1" baseline="30000" dirty="0" smtClean="0"/>
              <a:t>242m</a:t>
            </a:r>
            <a:r>
              <a:rPr lang="en-US" altLang="en-US" sz="2400" b="1" dirty="0" smtClean="0"/>
              <a:t>Am</a:t>
            </a:r>
          </a:p>
          <a:p>
            <a:pPr lvl="1" algn="just">
              <a:lnSpc>
                <a:spcPct val="90000"/>
              </a:lnSpc>
            </a:pPr>
            <a:r>
              <a:rPr lang="en-US" altLang="en-US" sz="2400" b="1" baseline="30000" dirty="0" smtClean="0"/>
              <a:t>243</a:t>
            </a:r>
            <a:r>
              <a:rPr lang="en-US" altLang="en-US" sz="2400" b="1" dirty="0" smtClean="0"/>
              <a:t>Am</a:t>
            </a:r>
          </a:p>
          <a:p>
            <a:pPr lvl="1" algn="just">
              <a:lnSpc>
                <a:spcPct val="90000"/>
              </a:lnSpc>
            </a:pPr>
            <a:r>
              <a:rPr lang="en-US" altLang="en-US" sz="2400" b="1" baseline="30000" dirty="0" smtClean="0"/>
              <a:t>244</a:t>
            </a:r>
            <a:r>
              <a:rPr lang="en-US" altLang="en-US" sz="2400" b="1" dirty="0" smtClean="0"/>
              <a:t>Cm</a:t>
            </a:r>
          </a:p>
          <a:p>
            <a:pPr lvl="1" algn="just">
              <a:lnSpc>
                <a:spcPct val="90000"/>
              </a:lnSpc>
            </a:pPr>
            <a:r>
              <a:rPr lang="en-US" altLang="en-US" sz="2400" b="1" baseline="30000" dirty="0" smtClean="0"/>
              <a:t>245</a:t>
            </a:r>
            <a:r>
              <a:rPr lang="en-US" altLang="en-US" sz="2400" b="1" dirty="0" smtClean="0"/>
              <a:t>Cm</a:t>
            </a:r>
            <a:endParaRPr lang="en-US" altLang="en-US" sz="2400" b="1" dirty="0"/>
          </a:p>
          <a:p>
            <a:pPr lvl="1" algn="just">
              <a:lnSpc>
                <a:spcPct val="90000"/>
              </a:lnSpc>
            </a:pPr>
            <a:endParaRPr lang="en-US" altLang="en-US" sz="2400" b="1" dirty="0" smtClean="0"/>
          </a:p>
          <a:p>
            <a:pPr lvl="1" algn="just">
              <a:lnSpc>
                <a:spcPct val="90000"/>
              </a:lnSpc>
            </a:pPr>
            <a:endParaRPr lang="en-US" altLang="en-US" sz="2400" b="1" dirty="0"/>
          </a:p>
          <a:p>
            <a:pPr lvl="1" algn="just">
              <a:lnSpc>
                <a:spcPct val="90000"/>
              </a:lnSpc>
            </a:pPr>
            <a:endParaRPr lang="en-US" altLang="en-US" sz="2400" b="1" dirty="0"/>
          </a:p>
          <a:p>
            <a:pPr lvl="1" algn="just">
              <a:lnSpc>
                <a:spcPct val="90000"/>
              </a:lnSpc>
            </a:pPr>
            <a:endParaRPr lang="en-US" altLang="en-US" sz="2400" b="1" dirty="0"/>
          </a:p>
          <a:p>
            <a:pPr lvl="1" algn="just">
              <a:lnSpc>
                <a:spcPct val="90000"/>
              </a:lnSpc>
            </a:pPr>
            <a:endParaRPr lang="en-US" altLang="en-US" sz="2400" b="1" dirty="0"/>
          </a:p>
          <a:p>
            <a:pPr lvl="1" algn="just">
              <a:lnSpc>
                <a:spcPct val="90000"/>
              </a:lnSpc>
            </a:pPr>
            <a:endParaRPr lang="en-US" altLang="en-US" sz="2400" b="1" dirty="0" smtClean="0"/>
          </a:p>
          <a:p>
            <a:pPr lvl="1" algn="just">
              <a:lnSpc>
                <a:spcPct val="90000"/>
              </a:lnSpc>
            </a:pPr>
            <a:endParaRPr lang="en-US" altLang="en-US" sz="2400" b="1" dirty="0" smtClean="0"/>
          </a:p>
          <a:p>
            <a:pPr lvl="1" algn="just">
              <a:lnSpc>
                <a:spcPct val="90000"/>
              </a:lnSpc>
            </a:pPr>
            <a:endParaRPr lang="en-US" altLang="en-US" sz="2400" b="1" dirty="0" smtClean="0"/>
          </a:p>
          <a:p>
            <a:pPr lvl="1" algn="just">
              <a:lnSpc>
                <a:spcPct val="90000"/>
              </a:lnSpc>
            </a:pPr>
            <a:endParaRPr lang="en-US" altLang="en-US" sz="2400" b="1" dirty="0" smtClean="0"/>
          </a:p>
        </p:txBody>
      </p:sp>
      <p:pic>
        <p:nvPicPr>
          <p:cNvPr id="6" name="Picture 2"/>
          <p:cNvPicPr>
            <a:picLocks noChangeAspect="1" noChangeArrowheads="1"/>
          </p:cNvPicPr>
          <p:nvPr/>
        </p:nvPicPr>
        <p:blipFill>
          <a:blip r:embed="rId3" cstate="print"/>
          <a:srcRect/>
          <a:stretch>
            <a:fillRect/>
          </a:stretch>
        </p:blipFill>
        <p:spPr bwMode="auto">
          <a:xfrm>
            <a:off x="5011615" y="3323794"/>
            <a:ext cx="4114706" cy="299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905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C:\Users\localuser\AppData\Local\Microsoft\Windows\Temporary Internet Files\Content.Outlook\PPJX8NIV\100_3376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410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C:\Users\localuser\AppData\Local\Microsoft\Windows\Temporary Internet Files\Content.Outlook\PPJX8NIV\100_3381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26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C:\Users\localuser\AppData\Local\Microsoft\Windows\Temporary Internet Files\Content.Outlook\PPJX8NIV\IMG00014-20101026-0935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26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5613" y="682503"/>
            <a:ext cx="8258175" cy="363537"/>
          </a:xfrm>
        </p:spPr>
        <p:txBody>
          <a:bodyPr/>
          <a:lstStyle/>
          <a:p>
            <a:pPr algn="ctr"/>
            <a:r>
              <a:rPr lang="en-US" altLang="en-US" dirty="0" smtClean="0"/>
              <a:t>Material Oscillations</a:t>
            </a:r>
            <a:endParaRPr lang="en-US" altLang="en-US" dirty="0"/>
          </a:p>
        </p:txBody>
      </p:sp>
      <p:sp>
        <p:nvSpPr>
          <p:cNvPr id="275459" name="Rectangle 3"/>
          <p:cNvSpPr>
            <a:spLocks noGrp="1" noChangeArrowheads="1"/>
          </p:cNvSpPr>
          <p:nvPr>
            <p:ph type="body" idx="1"/>
          </p:nvPr>
        </p:nvSpPr>
        <p:spPr>
          <a:xfrm>
            <a:off x="455613" y="1238250"/>
            <a:ext cx="6367217" cy="5619750"/>
          </a:xfrm>
          <a:noFill/>
        </p:spPr>
        <p:txBody>
          <a:bodyPr/>
          <a:lstStyle/>
          <a:p>
            <a:pPr algn="just">
              <a:lnSpc>
                <a:spcPct val="90000"/>
              </a:lnSpc>
            </a:pPr>
            <a:r>
              <a:rPr lang="en-US" altLang="en-US" b="1" dirty="0" smtClean="0"/>
              <a:t>Closed and Open Loop Oscillator available and tested at ISU reactor. Open </a:t>
            </a:r>
            <a:r>
              <a:rPr lang="en-US" altLang="en-US" b="1" dirty="0"/>
              <a:t>loop </a:t>
            </a:r>
            <a:r>
              <a:rPr lang="en-US" altLang="en-US" b="1" dirty="0" smtClean="0"/>
              <a:t>preferred: ability of </a:t>
            </a:r>
            <a:r>
              <a:rPr lang="en-US" altLang="en-US" b="1" dirty="0"/>
              <a:t>measuring reactivity effects of very small worth samples </a:t>
            </a:r>
            <a:r>
              <a:rPr lang="en-US" altLang="en-US" b="1" dirty="0" smtClean="0"/>
              <a:t>(less </a:t>
            </a:r>
            <a:r>
              <a:rPr lang="en-US" altLang="en-US" b="1" dirty="0"/>
              <a:t>than </a:t>
            </a:r>
            <a:r>
              <a:rPr lang="en-US" altLang="en-US" b="1" dirty="0" smtClean="0"/>
              <a:t>0.05 </a:t>
            </a:r>
            <a:r>
              <a:rPr lang="en-US" altLang="en-US" b="1" dirty="0"/>
              <a:t>cents</a:t>
            </a:r>
            <a:r>
              <a:rPr lang="en-US" altLang="en-US" b="1" dirty="0" smtClean="0"/>
              <a:t>).</a:t>
            </a:r>
          </a:p>
          <a:p>
            <a:pPr algn="just">
              <a:lnSpc>
                <a:spcPct val="90000"/>
              </a:lnSpc>
            </a:pPr>
            <a:r>
              <a:rPr lang="en-US" altLang="en-US" b="1" dirty="0" smtClean="0"/>
              <a:t> </a:t>
            </a:r>
            <a:r>
              <a:rPr lang="en-US" altLang="en-US" b="1" dirty="0"/>
              <a:t>In the open-loop system the reactor power is allowed to follow the oscillations freely and the reactivity is inferred by inverse </a:t>
            </a:r>
            <a:r>
              <a:rPr lang="en-US" altLang="en-US" b="1" dirty="0" smtClean="0"/>
              <a:t>kinetics.</a:t>
            </a:r>
          </a:p>
          <a:p>
            <a:pPr algn="just">
              <a:lnSpc>
                <a:spcPct val="90000"/>
              </a:lnSpc>
            </a:pPr>
            <a:r>
              <a:rPr lang="en-US" altLang="en-US" b="1" dirty="0" smtClean="0"/>
              <a:t>Possible candidate for material oscillations:</a:t>
            </a:r>
          </a:p>
          <a:p>
            <a:pPr lvl="1" algn="just">
              <a:lnSpc>
                <a:spcPct val="90000"/>
              </a:lnSpc>
            </a:pPr>
            <a:r>
              <a:rPr lang="en-US" altLang="en-US" b="1" dirty="0" smtClean="0"/>
              <a:t>Major Actinides </a:t>
            </a:r>
          </a:p>
          <a:p>
            <a:pPr lvl="1" algn="just">
              <a:lnSpc>
                <a:spcPct val="90000"/>
              </a:lnSpc>
            </a:pPr>
            <a:r>
              <a:rPr lang="en-US" altLang="en-US" b="1" dirty="0"/>
              <a:t>Minor </a:t>
            </a:r>
            <a:r>
              <a:rPr lang="en-US" altLang="en-US" b="1" dirty="0" smtClean="0"/>
              <a:t>Actinides</a:t>
            </a:r>
            <a:endParaRPr lang="en-US" altLang="en-US" b="1" dirty="0"/>
          </a:p>
          <a:p>
            <a:pPr lvl="1" algn="just">
              <a:lnSpc>
                <a:spcPct val="90000"/>
              </a:lnSpc>
            </a:pPr>
            <a:r>
              <a:rPr lang="en-US" altLang="en-US" b="1" dirty="0" smtClean="0"/>
              <a:t>Fission Products</a:t>
            </a:r>
            <a:endParaRPr lang="en-US" altLang="en-US" b="1" dirty="0"/>
          </a:p>
          <a:p>
            <a:pPr lvl="1" algn="just">
              <a:lnSpc>
                <a:spcPct val="90000"/>
              </a:lnSpc>
            </a:pPr>
            <a:r>
              <a:rPr lang="en-US" altLang="en-US" b="1" dirty="0" smtClean="0"/>
              <a:t>Structural Materials:</a:t>
            </a:r>
          </a:p>
          <a:p>
            <a:pPr marL="457200" lvl="1" indent="0" algn="just">
              <a:lnSpc>
                <a:spcPct val="90000"/>
              </a:lnSpc>
              <a:buNone/>
            </a:pPr>
            <a:r>
              <a:rPr lang="en-US" altLang="en-US" b="1" dirty="0" smtClean="0"/>
              <a:t>   (Na, Fe, Cr, Ni, </a:t>
            </a:r>
            <a:r>
              <a:rPr lang="en-US" altLang="en-US" b="1" dirty="0" err="1" smtClean="0"/>
              <a:t>Pb</a:t>
            </a:r>
            <a:r>
              <a:rPr lang="en-US" altLang="en-US" b="1" dirty="0" smtClean="0"/>
              <a:t>,  etc.)</a:t>
            </a:r>
            <a:endParaRPr lang="en-US" altLang="en-US" b="1" dirty="0"/>
          </a:p>
          <a:p>
            <a:pPr marL="457200" lvl="1" indent="0" algn="just">
              <a:lnSpc>
                <a:spcPct val="90000"/>
              </a:lnSpc>
              <a:buNone/>
            </a:pPr>
            <a:endParaRPr lang="en-US" altLang="en-US" sz="2400" b="1" dirty="0" smtClean="0"/>
          </a:p>
          <a:p>
            <a:pPr lvl="1" algn="just">
              <a:lnSpc>
                <a:spcPct val="90000"/>
              </a:lnSpc>
            </a:pPr>
            <a:endParaRPr lang="en-US" altLang="en-US" sz="2400" b="1" dirty="0"/>
          </a:p>
          <a:p>
            <a:pPr lvl="1" algn="just">
              <a:lnSpc>
                <a:spcPct val="90000"/>
              </a:lnSpc>
            </a:pPr>
            <a:endParaRPr lang="en-US" altLang="en-US" sz="2400" b="1" dirty="0"/>
          </a:p>
          <a:p>
            <a:pPr lvl="1" algn="just">
              <a:lnSpc>
                <a:spcPct val="90000"/>
              </a:lnSpc>
            </a:pPr>
            <a:endParaRPr lang="en-US" altLang="en-US" sz="2400" b="1" dirty="0"/>
          </a:p>
          <a:p>
            <a:pPr lvl="1" algn="just">
              <a:lnSpc>
                <a:spcPct val="90000"/>
              </a:lnSpc>
            </a:pPr>
            <a:endParaRPr lang="en-US" altLang="en-US" sz="2400" b="1" dirty="0"/>
          </a:p>
          <a:p>
            <a:pPr lvl="1" algn="just">
              <a:lnSpc>
                <a:spcPct val="90000"/>
              </a:lnSpc>
            </a:pPr>
            <a:endParaRPr lang="en-US" altLang="en-US" sz="2400" b="1" dirty="0" smtClean="0"/>
          </a:p>
          <a:p>
            <a:pPr lvl="1" algn="just">
              <a:lnSpc>
                <a:spcPct val="90000"/>
              </a:lnSpc>
            </a:pPr>
            <a:endParaRPr lang="en-US" altLang="en-US" sz="2400" b="1" dirty="0" smtClean="0"/>
          </a:p>
          <a:p>
            <a:pPr lvl="1" algn="just">
              <a:lnSpc>
                <a:spcPct val="90000"/>
              </a:lnSpc>
            </a:pPr>
            <a:endParaRPr lang="en-US" altLang="en-US" sz="2400" b="1" dirty="0" smtClean="0"/>
          </a:p>
          <a:p>
            <a:pPr lvl="1" algn="just">
              <a:lnSpc>
                <a:spcPct val="90000"/>
              </a:lnSpc>
            </a:pPr>
            <a:endParaRPr lang="en-US" altLang="en-US" sz="24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719" y="3791562"/>
            <a:ext cx="3286858" cy="28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106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11" y="167054"/>
            <a:ext cx="8755246" cy="660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11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38" y="131884"/>
            <a:ext cx="8995868" cy="666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023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3" y="53935"/>
            <a:ext cx="8922998" cy="671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197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5613" y="641350"/>
            <a:ext cx="8258175" cy="363538"/>
          </a:xfrm>
        </p:spPr>
        <p:txBody>
          <a:bodyPr/>
          <a:lstStyle/>
          <a:p>
            <a:pPr algn="ctr"/>
            <a:r>
              <a:rPr lang="en-US" altLang="en-US" dirty="0" smtClean="0"/>
              <a:t>NRAD</a:t>
            </a:r>
            <a:endParaRPr lang="en-US" altLang="en-US" dirty="0"/>
          </a:p>
        </p:txBody>
      </p:sp>
      <p:sp>
        <p:nvSpPr>
          <p:cNvPr id="62467" name="Rectangle 3"/>
          <p:cNvSpPr>
            <a:spLocks noGrp="1" noChangeArrowheads="1"/>
          </p:cNvSpPr>
          <p:nvPr>
            <p:ph type="body" idx="1"/>
          </p:nvPr>
        </p:nvSpPr>
        <p:spPr>
          <a:xfrm>
            <a:off x="455613" y="1171575"/>
            <a:ext cx="8258175" cy="5211763"/>
          </a:xfrm>
          <a:noFill/>
        </p:spPr>
        <p:txBody>
          <a:bodyPr/>
          <a:lstStyle/>
          <a:p>
            <a:pPr algn="just"/>
            <a:r>
              <a:rPr lang="en-US" sz="2400" b="1" dirty="0" smtClean="0">
                <a:latin typeface="Times New Roman" pitchFamily="18" charset="0"/>
              </a:rPr>
              <a:t>The </a:t>
            </a:r>
            <a:r>
              <a:rPr lang="en-US" sz="2400" b="1" dirty="0">
                <a:latin typeface="Times New Roman" pitchFamily="18" charset="0"/>
              </a:rPr>
              <a:t>reactor is composed of fuel in three- and four element clusters that can be arranged in a variety of lattice patterns, depending on reactivity requirements. </a:t>
            </a:r>
            <a:endParaRPr lang="en-US" sz="2400" b="1" dirty="0" smtClean="0">
              <a:latin typeface="Times New Roman" pitchFamily="18" charset="0"/>
            </a:endParaRPr>
          </a:p>
          <a:p>
            <a:pPr algn="just"/>
            <a:r>
              <a:rPr lang="en-US" altLang="en-US" sz="2400" b="1" dirty="0">
                <a:latin typeface="Times New Roman" pitchFamily="18" charset="0"/>
              </a:rPr>
              <a:t>The grid plate consists of 36 holes, on a 6-by-6 rectangular pattern, that mate with the end fittings of the fuel cluster assemblies</a:t>
            </a:r>
            <a:r>
              <a:rPr lang="en-US" altLang="en-US" sz="2400" b="1" dirty="0" smtClean="0">
                <a:latin typeface="Times New Roman" pitchFamily="18" charset="0"/>
              </a:rPr>
              <a:t>.</a:t>
            </a:r>
          </a:p>
          <a:p>
            <a:pPr algn="just"/>
            <a:r>
              <a:rPr lang="en-US" altLang="en-US" sz="2400" b="1" dirty="0">
                <a:latin typeface="Times New Roman" pitchFamily="18" charset="0"/>
              </a:rPr>
              <a:t>The NRAD LEU core configuration contains 60 fuel elements, two water-followed shim control rods, and one water-followed regulating </a:t>
            </a:r>
            <a:r>
              <a:rPr lang="en-US" altLang="en-US" sz="2400" b="1" dirty="0" smtClean="0">
                <a:latin typeface="Times New Roman" pitchFamily="18" charset="0"/>
              </a:rPr>
              <a:t>rod.</a:t>
            </a:r>
          </a:p>
          <a:p>
            <a:pPr algn="just"/>
            <a:r>
              <a:rPr lang="en-US" altLang="en-US" sz="2400" b="1" dirty="0">
                <a:latin typeface="Times New Roman" pitchFamily="18" charset="0"/>
              </a:rPr>
              <a:t>A water hole is provided as an experimental irradiation position. </a:t>
            </a:r>
            <a:endParaRPr lang="en-US" altLang="en-US" sz="2400" b="1" dirty="0" smtClean="0">
              <a:latin typeface="Times New Roman" pitchFamily="18" charset="0"/>
            </a:endParaRPr>
          </a:p>
          <a:p>
            <a:pPr algn="just"/>
            <a:r>
              <a:rPr lang="en-US" altLang="en-US" sz="2400" b="1" dirty="0" smtClean="0">
                <a:latin typeface="Times New Roman" pitchFamily="18" charset="0"/>
              </a:rPr>
              <a:t>The </a:t>
            </a:r>
            <a:r>
              <a:rPr lang="en-US" altLang="en-US" sz="2400" b="1" dirty="0">
                <a:latin typeface="Times New Roman" pitchFamily="18" charset="0"/>
              </a:rPr>
              <a:t>NRAD reactor uses graphite neutron reflector assemblies located along the periphery grid plate locations. </a:t>
            </a:r>
          </a:p>
          <a:p>
            <a:pPr marL="0" indent="0" algn="just">
              <a:buNone/>
            </a:pPr>
            <a:r>
              <a:rPr lang="en-US" altLang="en-US" sz="2400" b="1" dirty="0">
                <a:latin typeface="Times New Roman" pitchFamily="18" charset="0"/>
              </a:rPr>
              <a:t> </a:t>
            </a:r>
          </a:p>
        </p:txBody>
      </p:sp>
    </p:spTree>
    <p:extLst>
      <p:ext uri="{BB962C8B-B14F-4D97-AF65-F5344CB8AC3E}">
        <p14:creationId xmlns:p14="http://schemas.microsoft.com/office/powerpoint/2010/main" val="384091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75" y="79130"/>
            <a:ext cx="8887297" cy="670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444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5" y="0"/>
            <a:ext cx="9000264" cy="678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218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5613" y="585788"/>
            <a:ext cx="8258175" cy="363537"/>
          </a:xfrm>
        </p:spPr>
        <p:txBody>
          <a:bodyPr/>
          <a:lstStyle/>
          <a:p>
            <a:pPr algn="ctr"/>
            <a:r>
              <a:rPr lang="en-US" altLang="en-US"/>
              <a:t>Conclusions</a:t>
            </a:r>
          </a:p>
        </p:txBody>
      </p:sp>
      <p:sp>
        <p:nvSpPr>
          <p:cNvPr id="275459" name="Rectangle 3"/>
          <p:cNvSpPr>
            <a:spLocks noGrp="1" noChangeArrowheads="1"/>
          </p:cNvSpPr>
          <p:nvPr>
            <p:ph type="body" idx="1"/>
          </p:nvPr>
        </p:nvSpPr>
        <p:spPr>
          <a:xfrm>
            <a:off x="455613" y="1036027"/>
            <a:ext cx="8258175" cy="5619750"/>
          </a:xfrm>
          <a:noFill/>
        </p:spPr>
        <p:txBody>
          <a:bodyPr/>
          <a:lstStyle/>
          <a:p>
            <a:pPr algn="just">
              <a:lnSpc>
                <a:spcPct val="90000"/>
              </a:lnSpc>
            </a:pPr>
            <a:r>
              <a:rPr lang="en-US" altLang="en-US" sz="2400" b="1" dirty="0" smtClean="0"/>
              <a:t>A possible experimental campaign to be performed at the NRAD reactor is under consideration.</a:t>
            </a:r>
            <a:endParaRPr lang="en-US" altLang="en-US" sz="2400" b="1" dirty="0"/>
          </a:p>
          <a:p>
            <a:pPr algn="just">
              <a:lnSpc>
                <a:spcPct val="90000"/>
              </a:lnSpc>
            </a:pPr>
            <a:r>
              <a:rPr lang="en-US" altLang="en-US" sz="2400" b="1" dirty="0" smtClean="0"/>
              <a:t>The goal is to carry out spectral indices and reactivity oscillation measurements in a </a:t>
            </a:r>
            <a:r>
              <a:rPr lang="en-US" altLang="en-US" sz="2400" b="1" dirty="0" err="1" smtClean="0"/>
              <a:t>multispectra</a:t>
            </a:r>
            <a:r>
              <a:rPr lang="en-US" altLang="en-US" sz="2400" b="1" dirty="0" smtClean="0"/>
              <a:t> environment using filters at the experimental location.</a:t>
            </a:r>
          </a:p>
          <a:p>
            <a:pPr algn="just">
              <a:lnSpc>
                <a:spcPct val="90000"/>
              </a:lnSpc>
            </a:pPr>
            <a:r>
              <a:rPr lang="en-US" altLang="en-US" sz="2400" b="1" dirty="0" smtClean="0"/>
              <a:t>A parametric investigation is currently under way in order to assess the viability of the proposed experimental campaign both in terms of reactivity requirements without interfering with the current mission of the reactor (neutron radiography) and what possible spectra can be obtained.</a:t>
            </a:r>
          </a:p>
          <a:p>
            <a:pPr algn="just">
              <a:lnSpc>
                <a:spcPct val="90000"/>
              </a:lnSpc>
            </a:pPr>
            <a:r>
              <a:rPr lang="en-US" altLang="en-US" sz="2400" b="1" dirty="0" smtClean="0"/>
              <a:t>Funding opportunities are under exploration and laboratory management is supportive.</a:t>
            </a:r>
          </a:p>
          <a:p>
            <a:pPr algn="just">
              <a:lnSpc>
                <a:spcPct val="90000"/>
              </a:lnSpc>
            </a:pPr>
            <a:r>
              <a:rPr lang="en-US" altLang="en-US" sz="2400" b="1" dirty="0" smtClean="0"/>
              <a:t>External (in kind) participation is welcome and would be helpful in supporting the funding case.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5613" y="749911"/>
            <a:ext cx="8258175" cy="363537"/>
          </a:xfrm>
        </p:spPr>
        <p:txBody>
          <a:bodyPr/>
          <a:lstStyle/>
          <a:p>
            <a:pPr algn="ctr"/>
            <a:r>
              <a:rPr lang="en-US" altLang="en-US" dirty="0" smtClean="0"/>
              <a:t>NRAD</a:t>
            </a:r>
            <a:endParaRPr lang="en-US" altLang="en-US" baseline="-25000" dirty="0"/>
          </a:p>
        </p:txBody>
      </p:sp>
      <p:pic>
        <p:nvPicPr>
          <p:cNvPr id="27956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80" y="1476375"/>
            <a:ext cx="7189543" cy="487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5613" y="679572"/>
            <a:ext cx="8258175" cy="363537"/>
          </a:xfrm>
        </p:spPr>
        <p:txBody>
          <a:bodyPr/>
          <a:lstStyle/>
          <a:p>
            <a:pPr algn="ctr"/>
            <a:r>
              <a:rPr lang="en-US" altLang="en-US" dirty="0" smtClean="0"/>
              <a:t>NRAD 60 Fuel Elements</a:t>
            </a:r>
            <a:endParaRPr lang="en-US" altLang="en-US" baseline="-25000" dirty="0"/>
          </a:p>
        </p:txBody>
      </p:sp>
      <p:pic>
        <p:nvPicPr>
          <p:cNvPr id="288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810" y="1034320"/>
            <a:ext cx="6092251" cy="580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044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5613" y="669773"/>
            <a:ext cx="8258175" cy="732508"/>
          </a:xfrm>
        </p:spPr>
        <p:txBody>
          <a:bodyPr/>
          <a:lstStyle/>
          <a:p>
            <a:pPr algn="ctr"/>
            <a:r>
              <a:rPr lang="en-US" altLang="en-US" dirty="0" smtClean="0"/>
              <a:t>Study for Possible </a:t>
            </a:r>
            <a:r>
              <a:rPr lang="en-US" altLang="en-US" dirty="0" err="1" smtClean="0"/>
              <a:t>Multispectra</a:t>
            </a:r>
            <a:r>
              <a:rPr lang="en-US" altLang="en-US" dirty="0" smtClean="0"/>
              <a:t> MA </a:t>
            </a:r>
            <a:r>
              <a:rPr lang="en-US" altLang="en-US" dirty="0" err="1" smtClean="0"/>
              <a:t>Mesurements</a:t>
            </a:r>
            <a:endParaRPr lang="en-US" altLang="en-US" dirty="0">
              <a:latin typeface="Symbol" panose="05050102010706020507" pitchFamily="18" charset="2"/>
            </a:endParaRPr>
          </a:p>
        </p:txBody>
      </p:sp>
      <p:sp>
        <p:nvSpPr>
          <p:cNvPr id="7" name="Rectangle 3"/>
          <p:cNvSpPr txBox="1">
            <a:spLocks noChangeArrowheads="1"/>
          </p:cNvSpPr>
          <p:nvPr/>
        </p:nvSpPr>
        <p:spPr bwMode="auto">
          <a:xfrm>
            <a:off x="525952" y="1589942"/>
            <a:ext cx="8258175"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30188" indent="-230188" algn="l" rtl="0" eaLnBrk="0" fontAlgn="base" hangingPunct="0">
              <a:lnSpc>
                <a:spcPct val="85000"/>
              </a:lnSpc>
              <a:spcBef>
                <a:spcPct val="40000"/>
              </a:spcBef>
              <a:spcAft>
                <a:spcPct val="0"/>
              </a:spcAft>
              <a:buClr>
                <a:srgbClr val="FF6600"/>
              </a:buClr>
              <a:buChar char="•"/>
              <a:defRPr sz="2000">
                <a:solidFill>
                  <a:schemeClr val="tx1"/>
                </a:solidFill>
                <a:latin typeface="+mn-lt"/>
                <a:ea typeface="+mn-ea"/>
                <a:cs typeface="+mn-cs"/>
              </a:defRPr>
            </a:lvl1pPr>
            <a:lvl2pPr marL="684213" indent="-227013" algn="l" rtl="0" eaLnBrk="0" fontAlgn="base" hangingPunct="0">
              <a:lnSpc>
                <a:spcPct val="85000"/>
              </a:lnSpc>
              <a:spcBef>
                <a:spcPct val="20000"/>
              </a:spcBef>
              <a:spcAft>
                <a:spcPct val="0"/>
              </a:spcAft>
              <a:buClr>
                <a:srgbClr val="FF6600"/>
              </a:buClr>
              <a:buFont typeface="Times New Roman" pitchFamily="18" charset="0"/>
              <a:buChar char="–"/>
              <a:defRPr sz="2000">
                <a:solidFill>
                  <a:schemeClr val="tx1"/>
                </a:solidFill>
                <a:latin typeface="+mn-lt"/>
              </a:defRPr>
            </a:lvl2pPr>
            <a:lvl3pPr marL="1143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3pPr>
            <a:lvl4pPr marL="1600200" indent="-228600" algn="l" rtl="0" eaLnBrk="0" fontAlgn="base" hangingPunct="0">
              <a:lnSpc>
                <a:spcPct val="85000"/>
              </a:lnSpc>
              <a:spcBef>
                <a:spcPct val="20000"/>
              </a:spcBef>
              <a:spcAft>
                <a:spcPct val="0"/>
              </a:spcAft>
              <a:buClr>
                <a:srgbClr val="FF6600"/>
              </a:buClr>
              <a:buFont typeface="Times New Roman" pitchFamily="18" charset="0"/>
              <a:buChar char="–"/>
              <a:defRPr sz="2000">
                <a:solidFill>
                  <a:schemeClr val="tx1"/>
                </a:solidFill>
                <a:latin typeface="+mn-lt"/>
              </a:defRPr>
            </a:lvl4pPr>
            <a:lvl5pPr marL="20574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5pPr>
            <a:lvl6pPr marL="25146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0" fontAlgn="base" hangingPunct="0">
              <a:lnSpc>
                <a:spcPct val="85000"/>
              </a:lnSpc>
              <a:spcBef>
                <a:spcPct val="20000"/>
              </a:spcBef>
              <a:spcAft>
                <a:spcPct val="0"/>
              </a:spcAft>
              <a:buClr>
                <a:srgbClr val="FF6600"/>
              </a:buClr>
              <a:buChar char="•"/>
              <a:defRPr sz="2000">
                <a:solidFill>
                  <a:schemeClr val="tx1"/>
                </a:solidFill>
                <a:latin typeface="+mn-lt"/>
              </a:defRPr>
            </a:lvl9pPr>
          </a:lstStyle>
          <a:p>
            <a:pPr algn="just">
              <a:lnSpc>
                <a:spcPct val="90000"/>
              </a:lnSpc>
            </a:pPr>
            <a:r>
              <a:rPr lang="en-US" altLang="en-US" sz="2400" b="1" kern="0" dirty="0" smtClean="0"/>
              <a:t>Parametric study for assessing if a critical configuration can be achieved with the experimental zone voided of water and filtered for modulating spectra.</a:t>
            </a:r>
          </a:p>
          <a:p>
            <a:pPr algn="just">
              <a:lnSpc>
                <a:spcPct val="90000"/>
              </a:lnSpc>
            </a:pPr>
            <a:r>
              <a:rPr lang="en-US" altLang="en-US" sz="2400" b="1" kern="0" dirty="0" smtClean="0"/>
              <a:t>Possible measurements:</a:t>
            </a:r>
          </a:p>
          <a:p>
            <a:pPr lvl="1" algn="just">
              <a:lnSpc>
                <a:spcPct val="90000"/>
              </a:lnSpc>
            </a:pPr>
            <a:r>
              <a:rPr lang="en-US" altLang="en-US" sz="2400" b="1" kern="0" dirty="0" smtClean="0"/>
              <a:t>Reactivity sample oscillation</a:t>
            </a:r>
          </a:p>
          <a:p>
            <a:pPr lvl="1" algn="just">
              <a:lnSpc>
                <a:spcPct val="90000"/>
              </a:lnSpc>
            </a:pPr>
            <a:r>
              <a:rPr lang="en-US" altLang="en-US" sz="2400" b="1" kern="0" dirty="0" smtClean="0"/>
              <a:t>Spectral indices</a:t>
            </a:r>
          </a:p>
          <a:p>
            <a:pPr lvl="1" algn="just">
              <a:lnSpc>
                <a:spcPct val="90000"/>
              </a:lnSpc>
            </a:pPr>
            <a:r>
              <a:rPr lang="en-US" altLang="en-US" sz="2400" b="1" kern="0" dirty="0" smtClean="0"/>
              <a:t>Flat and steep </a:t>
            </a:r>
            <a:r>
              <a:rPr lang="en-US" altLang="en-US" sz="2400" b="1" kern="0" dirty="0" err="1" smtClean="0"/>
              <a:t>adjoint</a:t>
            </a:r>
            <a:r>
              <a:rPr lang="en-US" altLang="en-US" sz="2400" b="1" kern="0" dirty="0" smtClean="0"/>
              <a:t> experiment (discarded because of insufficient room). </a:t>
            </a:r>
          </a:p>
          <a:p>
            <a:pPr algn="just">
              <a:lnSpc>
                <a:spcPct val="90000"/>
              </a:lnSpc>
            </a:pPr>
            <a:endParaRPr lang="en-US" altLang="en-US" sz="2400" b="1" kern="0" dirty="0" smtClean="0"/>
          </a:p>
        </p:txBody>
      </p:sp>
    </p:spTree>
    <p:extLst>
      <p:ext uri="{BB962C8B-B14F-4D97-AF65-F5344CB8AC3E}">
        <p14:creationId xmlns:p14="http://schemas.microsoft.com/office/powerpoint/2010/main" val="1065372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5613" y="723535"/>
            <a:ext cx="8258175" cy="366254"/>
          </a:xfrm>
        </p:spPr>
        <p:txBody>
          <a:bodyPr/>
          <a:lstStyle/>
          <a:p>
            <a:pPr algn="ctr"/>
            <a:r>
              <a:rPr lang="en-US" altLang="en-US" dirty="0" smtClean="0"/>
              <a:t>Configurations</a:t>
            </a:r>
            <a:endParaRPr lang="en-US" altLang="en-US" dirty="0">
              <a:latin typeface="Symbol" panose="05050102010706020507" pitchFamily="18" charset="2"/>
            </a:endParaRPr>
          </a:p>
        </p:txBody>
      </p:sp>
      <p:pic>
        <p:nvPicPr>
          <p:cNvPr id="288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2431562"/>
            <a:ext cx="3729525" cy="359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8417" y="1740941"/>
            <a:ext cx="3456720" cy="430887"/>
          </a:xfrm>
          <a:prstGeom prst="rect">
            <a:avLst/>
          </a:prstGeom>
          <a:noFill/>
        </p:spPr>
        <p:txBody>
          <a:bodyPr wrap="square" rtlCol="0">
            <a:spAutoFit/>
          </a:bodyPr>
          <a:lstStyle/>
          <a:p>
            <a:pPr algn="ctr"/>
            <a:r>
              <a:rPr lang="en-US" sz="2200" dirty="0" smtClean="0"/>
              <a:t>Current LEU Reference</a:t>
            </a:r>
            <a:endParaRPr lang="en-US" sz="2200" dirty="0"/>
          </a:p>
        </p:txBody>
      </p:sp>
      <p:sp>
        <p:nvSpPr>
          <p:cNvPr id="17" name="TextBox 16"/>
          <p:cNvSpPr txBox="1"/>
          <p:nvPr/>
        </p:nvSpPr>
        <p:spPr>
          <a:xfrm>
            <a:off x="4890111" y="1571663"/>
            <a:ext cx="3456720" cy="769441"/>
          </a:xfrm>
          <a:prstGeom prst="rect">
            <a:avLst/>
          </a:prstGeom>
          <a:noFill/>
        </p:spPr>
        <p:txBody>
          <a:bodyPr wrap="square" rtlCol="0">
            <a:spAutoFit/>
          </a:bodyPr>
          <a:lstStyle/>
          <a:p>
            <a:pPr algn="ctr"/>
            <a:r>
              <a:rPr lang="en-US" sz="2200" dirty="0" smtClean="0"/>
              <a:t>Proposed Modification for </a:t>
            </a:r>
            <a:r>
              <a:rPr lang="en-US" sz="2200" dirty="0" smtClean="0">
                <a:solidFill>
                  <a:srgbClr val="FF0000"/>
                </a:solidFill>
              </a:rPr>
              <a:t>MASSIMO</a:t>
            </a:r>
            <a:endParaRPr lang="en-US" sz="2200" dirty="0">
              <a:solidFill>
                <a:srgbClr val="FF0000"/>
              </a:solidFill>
            </a:endParaRPr>
          </a:p>
        </p:txBody>
      </p:sp>
      <p:pic>
        <p:nvPicPr>
          <p:cNvPr id="1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0111" y="2380420"/>
            <a:ext cx="3691182" cy="359620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flipV="1">
            <a:off x="5196254" y="4958862"/>
            <a:ext cx="1002323" cy="10177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1"/>
          <p:cNvSpPr txBox="1"/>
          <p:nvPr/>
        </p:nvSpPr>
        <p:spPr>
          <a:xfrm>
            <a:off x="3161751" y="5976089"/>
            <a:ext cx="3456720" cy="76944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2200" dirty="0" smtClean="0"/>
              <a:t>Experimental Zone with Filters</a:t>
            </a:r>
            <a:endParaRPr lang="en-US" sz="2200" dirty="0"/>
          </a:p>
        </p:txBody>
      </p:sp>
    </p:spTree>
    <p:extLst>
      <p:ext uri="{BB962C8B-B14F-4D97-AF65-F5344CB8AC3E}">
        <p14:creationId xmlns:p14="http://schemas.microsoft.com/office/powerpoint/2010/main" val="3943455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17159" y="239958"/>
            <a:ext cx="8258175" cy="366254"/>
          </a:xfrm>
        </p:spPr>
        <p:txBody>
          <a:bodyPr/>
          <a:lstStyle/>
          <a:p>
            <a:pPr algn="ctr"/>
            <a:r>
              <a:rPr lang="en-US" altLang="en-US" dirty="0" smtClean="0"/>
              <a:t>Filters</a:t>
            </a:r>
            <a:endParaRPr lang="en-US" altLang="en-US" dirty="0">
              <a:latin typeface="Symbol" panose="05050102010706020507" pitchFamily="18" charset="2"/>
            </a:endParaRPr>
          </a:p>
        </p:txBody>
      </p:sp>
      <p:sp>
        <p:nvSpPr>
          <p:cNvPr id="2" name="TextBox 1"/>
          <p:cNvSpPr txBox="1"/>
          <p:nvPr/>
        </p:nvSpPr>
        <p:spPr>
          <a:xfrm>
            <a:off x="280008" y="578910"/>
            <a:ext cx="3456720" cy="430887"/>
          </a:xfrm>
          <a:prstGeom prst="rect">
            <a:avLst/>
          </a:prstGeom>
          <a:noFill/>
        </p:spPr>
        <p:txBody>
          <a:bodyPr wrap="square" rtlCol="0">
            <a:spAutoFit/>
          </a:bodyPr>
          <a:lstStyle/>
          <a:p>
            <a:pPr algn="ctr"/>
            <a:r>
              <a:rPr lang="en-US" sz="2200" dirty="0" smtClean="0"/>
              <a:t>1mm Cd</a:t>
            </a:r>
            <a:endParaRPr lang="en-US" sz="2200" dirty="0"/>
          </a:p>
        </p:txBody>
      </p:sp>
      <p:pic>
        <p:nvPicPr>
          <p:cNvPr id="289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61" y="1058921"/>
            <a:ext cx="318293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556" y="1118025"/>
            <a:ext cx="3181350" cy="27462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34070" y="587702"/>
            <a:ext cx="3456720" cy="430887"/>
          </a:xfrm>
          <a:prstGeom prst="rect">
            <a:avLst/>
          </a:prstGeom>
          <a:noFill/>
        </p:spPr>
        <p:txBody>
          <a:bodyPr wrap="square" rtlCol="0">
            <a:spAutoFit/>
          </a:bodyPr>
          <a:lstStyle/>
          <a:p>
            <a:pPr algn="ctr"/>
            <a:r>
              <a:rPr lang="en-US" sz="2200" dirty="0" smtClean="0"/>
              <a:t>1mm Cd, 5mm B</a:t>
            </a:r>
            <a:endParaRPr lang="en-US" sz="2200" dirty="0"/>
          </a:p>
        </p:txBody>
      </p:sp>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048" y="4064244"/>
            <a:ext cx="3257550" cy="28003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18048" y="3720760"/>
            <a:ext cx="3456720" cy="430887"/>
          </a:xfrm>
          <a:prstGeom prst="rect">
            <a:avLst/>
          </a:prstGeom>
          <a:noFill/>
        </p:spPr>
        <p:txBody>
          <a:bodyPr wrap="square" rtlCol="0">
            <a:spAutoFit/>
          </a:bodyPr>
          <a:lstStyle/>
          <a:p>
            <a:pPr algn="ctr"/>
            <a:r>
              <a:rPr lang="en-US" sz="2200" dirty="0" smtClean="0"/>
              <a:t>1mm Cd, 1.9 cm </a:t>
            </a:r>
            <a:r>
              <a:rPr lang="en-US" sz="2200" dirty="0" err="1" smtClean="0"/>
              <a:t>Depl</a:t>
            </a:r>
            <a:r>
              <a:rPr lang="en-US" sz="2200" dirty="0" smtClean="0"/>
              <a:t>. U</a:t>
            </a:r>
            <a:endParaRPr lang="en-US" sz="2200" dirty="0"/>
          </a:p>
        </p:txBody>
      </p:sp>
      <p:pic>
        <p:nvPicPr>
          <p:cNvPr id="2897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2" y="4095750"/>
            <a:ext cx="32194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713418" y="3771008"/>
            <a:ext cx="4052521" cy="430887"/>
          </a:xfrm>
          <a:prstGeom prst="rect">
            <a:avLst/>
          </a:prstGeom>
          <a:noFill/>
        </p:spPr>
        <p:txBody>
          <a:bodyPr wrap="square" rtlCol="0">
            <a:spAutoFit/>
          </a:bodyPr>
          <a:lstStyle/>
          <a:p>
            <a:pPr algn="ctr"/>
            <a:r>
              <a:rPr lang="en-US" sz="2200" dirty="0" smtClean="0"/>
              <a:t>1mm Cd, 5mm B, 1.4 cm </a:t>
            </a:r>
            <a:r>
              <a:rPr lang="en-US" sz="2200" dirty="0" err="1" smtClean="0"/>
              <a:t>Depl</a:t>
            </a:r>
            <a:r>
              <a:rPr lang="en-US" sz="2200" dirty="0" smtClean="0"/>
              <a:t>. U</a:t>
            </a:r>
            <a:endParaRPr lang="en-US" sz="2200" dirty="0"/>
          </a:p>
        </p:txBody>
      </p:sp>
      <p:cxnSp>
        <p:nvCxnSpPr>
          <p:cNvPr id="4" name="Straight Arrow Connector 3"/>
          <p:cNvCxnSpPr/>
          <p:nvPr/>
        </p:nvCxnSpPr>
        <p:spPr bwMode="auto">
          <a:xfrm flipV="1">
            <a:off x="5898540" y="5495248"/>
            <a:ext cx="1518873" cy="6228"/>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6268915" y="5125916"/>
            <a:ext cx="835270" cy="369332"/>
          </a:xfrm>
          <a:prstGeom prst="rect">
            <a:avLst/>
          </a:prstGeom>
          <a:noFill/>
        </p:spPr>
        <p:txBody>
          <a:bodyPr wrap="square" rtlCol="0">
            <a:spAutoFit/>
          </a:bodyPr>
          <a:lstStyle/>
          <a:p>
            <a:r>
              <a:rPr lang="en-US" sz="1800" dirty="0" smtClean="0"/>
              <a:t>3.5 cm</a:t>
            </a:r>
            <a:endParaRPr lang="en-US" sz="1800" dirty="0"/>
          </a:p>
        </p:txBody>
      </p:sp>
    </p:spTree>
    <p:extLst>
      <p:ext uri="{BB962C8B-B14F-4D97-AF65-F5344CB8AC3E}">
        <p14:creationId xmlns:p14="http://schemas.microsoft.com/office/powerpoint/2010/main" val="4117629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88" y="599100"/>
            <a:ext cx="866933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282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INL_Presentation-Mixed">
  <a:themeElements>
    <a:clrScheme name="1_INL_Presentation-Mix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INL_Presentation-Mix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L_Presentation-Mix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L_Presentation-Mixe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L_Presentation-Mixe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L_Presentation-Mixe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L_Presentation-Mix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L_Presentation-Mix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L_Presentation-Mix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INL_Presentation-Mixed</Template>
  <TotalTime>20910</TotalTime>
  <Words>760</Words>
  <Application>Microsoft Office PowerPoint</Application>
  <PresentationFormat>On-screen Show (4:3)</PresentationFormat>
  <Paragraphs>105</Paragraphs>
  <Slides>32</Slides>
  <Notes>22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1_INL_Presentation-Mixed</vt:lpstr>
      <vt:lpstr>MASSIMO (Measurements in Adapted Spectra of Spectral Indices and Material Oscillations): A Proposed Experimental Campaign at the NRAD Reactor</vt:lpstr>
      <vt:lpstr>NRAD</vt:lpstr>
      <vt:lpstr>NRAD</vt:lpstr>
      <vt:lpstr>NRAD</vt:lpstr>
      <vt:lpstr>NRAD 60 Fuel Elements</vt:lpstr>
      <vt:lpstr>Study for Possible Multispectra MA Mesurements</vt:lpstr>
      <vt:lpstr>Configurations</vt:lpstr>
      <vt:lpstr>Filters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Spectral Indices</vt:lpstr>
      <vt:lpstr>Spectral Indices</vt:lpstr>
      <vt:lpstr>PowerPoint Presentation</vt:lpstr>
      <vt:lpstr>PowerPoint Presentation</vt:lpstr>
      <vt:lpstr>PowerPoint Presentation</vt:lpstr>
      <vt:lpstr>Material Oscillations</vt:lpstr>
      <vt:lpstr>PowerPoint Presentation</vt:lpstr>
      <vt:lpstr>PowerPoint Presentation</vt:lpstr>
      <vt:lpstr>PowerPoint Presentation</vt:lpstr>
      <vt:lpstr>PowerPoint Presentation</vt:lpstr>
      <vt:lpstr>PowerPoint Presentation</vt:lpstr>
      <vt:lpstr>Conclusions</vt:lpstr>
    </vt:vector>
  </TitlesOfParts>
  <Company>Idaho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palmg</dc:creator>
  <cp:lastModifiedBy>INL</cp:lastModifiedBy>
  <cp:revision>246</cp:revision>
  <cp:lastPrinted>2001-05-07T20:21:30Z</cp:lastPrinted>
  <dcterms:created xsi:type="dcterms:W3CDTF">1999-10-26T20:37:18Z</dcterms:created>
  <dcterms:modified xsi:type="dcterms:W3CDTF">2015-11-30T17:54:34Z</dcterms:modified>
</cp:coreProperties>
</file>